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69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95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38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47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68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75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38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28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22161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502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16</cp:revision>
  <dcterms:created xsi:type="dcterms:W3CDTF">2016-08-31T09:03:48Z</dcterms:created>
  <dcterms:modified xsi:type="dcterms:W3CDTF">2016-09-25T14:17:27Z</dcterms:modified>
</cp:coreProperties>
</file>