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25/09/2016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7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2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8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042" r="24811"/>
          <a:stretch/>
        </p:blipFill>
        <p:spPr>
          <a:xfrm>
            <a:off x="0" y="0"/>
            <a:ext cx="9144000" cy="686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163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6</cp:revision>
  <dcterms:created xsi:type="dcterms:W3CDTF">2016-09-02T13:40:38Z</dcterms:created>
  <dcterms:modified xsi:type="dcterms:W3CDTF">2016-09-25T14:53:04Z</dcterms:modified>
</cp:coreProperties>
</file>