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2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5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1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85828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2016-09-02T13:40:38Z</dcterms:created>
  <dcterms:modified xsi:type="dcterms:W3CDTF">2016-09-29T14:45:09Z</dcterms:modified>
</cp:coreProperties>
</file>