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C9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626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451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119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485828"/>
      </p:ext>
    </p:extLst>
  </p:cSld>
  <p:clrMapOvr>
    <a:masterClrMapping/>
  </p:clrMapOvr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5</cp:revision>
  <dcterms:created xsi:type="dcterms:W3CDTF">2016-09-02T13:40:38Z</dcterms:created>
  <dcterms:modified xsi:type="dcterms:W3CDTF">2016-09-29T14:45:09Z</dcterms:modified>
</cp:coreProperties>
</file>