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" autoAdjust="0"/>
    <p:restoredTop sz="94660"/>
  </p:normalViewPr>
  <p:slideViewPr>
    <p:cSldViewPr snapToGrid="0">
      <p:cViewPr>
        <p:scale>
          <a:sx n="64" d="100"/>
          <a:sy n="64" d="100"/>
        </p:scale>
        <p:origin x="255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5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5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4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5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3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3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7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1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5491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Roger Grafton</cp:lastModifiedBy>
  <cp:revision>8</cp:revision>
  <dcterms:created xsi:type="dcterms:W3CDTF">2016-12-04T14:03:32Z</dcterms:created>
  <dcterms:modified xsi:type="dcterms:W3CDTF">2016-12-04T15:36:12Z</dcterms:modified>
</cp:coreProperties>
</file>