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6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1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1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2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0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0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4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24970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3</cp:revision>
  <dcterms:created xsi:type="dcterms:W3CDTF">2016-12-11T09:17:58Z</dcterms:created>
  <dcterms:modified xsi:type="dcterms:W3CDTF">2016-12-11T14:42:16Z</dcterms:modified>
</cp:coreProperties>
</file>