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6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1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11/12/2016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416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518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99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729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306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706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442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024970"/>
      </p:ext>
    </p:extLst>
  </p:cSld>
  <p:clrMapOvr>
    <a:masterClrMapping/>
  </p:clrMapOvr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19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3</cp:revision>
  <dcterms:created xsi:type="dcterms:W3CDTF">2016-12-11T09:17:58Z</dcterms:created>
  <dcterms:modified xsi:type="dcterms:W3CDTF">2016-12-11T14:42:16Z</dcterms:modified>
</cp:coreProperties>
</file>