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288" y="0"/>
            <a:ext cx="42654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9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7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11</cp:revision>
  <dcterms:created xsi:type="dcterms:W3CDTF">2016-11-30T15:53:44Z</dcterms:created>
  <dcterms:modified xsi:type="dcterms:W3CDTF">2016-12-11T20:54:20Z</dcterms:modified>
</cp:coreProperties>
</file>