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8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0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8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1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8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5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967B-E939-453A-B683-06849AB50EAD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BCE8-2E33-4A25-AD51-A5ABC68F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161"/>
          <a:stretch/>
        </p:blipFill>
        <p:spPr>
          <a:xfrm>
            <a:off x="702127" y="253092"/>
            <a:ext cx="7775548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2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" y="204108"/>
            <a:ext cx="9132575" cy="64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52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415" y="3756911"/>
            <a:ext cx="685002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2100" b="1" dirty="0">
                <a:solidFill>
                  <a:schemeClr val="bg1">
                    <a:lumMod val="95000"/>
                  </a:schemeClr>
                </a:solidFill>
              </a:rPr>
              <a:t> PLEA</a:t>
            </a:r>
          </a:p>
          <a:p>
            <a:endParaRPr lang="en-GB" sz="2100" b="1" dirty="0">
              <a:solidFill>
                <a:schemeClr val="bg1">
                  <a:lumMod val="9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2100" b="1" dirty="0">
                <a:solidFill>
                  <a:schemeClr val="bg1">
                    <a:lumMod val="95000"/>
                  </a:schemeClr>
                </a:solidFill>
              </a:rPr>
              <a:t> PARDON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GB" sz="2100" b="1" dirty="0">
              <a:solidFill>
                <a:schemeClr val="bg1">
                  <a:lumMod val="9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2100" b="1" dirty="0">
                <a:solidFill>
                  <a:schemeClr val="bg1">
                    <a:lumMod val="95000"/>
                  </a:schemeClr>
                </a:solidFill>
              </a:rPr>
              <a:t> PROGRESS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GB" sz="2100" b="1" dirty="0">
              <a:solidFill>
                <a:schemeClr val="bg1">
                  <a:lumMod val="9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GB" sz="2100" b="1" dirty="0">
                <a:solidFill>
                  <a:schemeClr val="bg1">
                    <a:lumMod val="95000"/>
                  </a:schemeClr>
                </a:solidFill>
              </a:rPr>
              <a:t> PLAN AND PROMISE</a:t>
            </a:r>
          </a:p>
        </p:txBody>
      </p:sp>
    </p:spTree>
    <p:extLst>
      <p:ext uri="{BB962C8B-B14F-4D97-AF65-F5344CB8AC3E}">
        <p14:creationId xmlns:p14="http://schemas.microsoft.com/office/powerpoint/2010/main" val="263191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391" y="956925"/>
            <a:ext cx="6545040" cy="49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8</cp:revision>
  <dcterms:created xsi:type="dcterms:W3CDTF">2016-10-01T17:05:55Z</dcterms:created>
  <dcterms:modified xsi:type="dcterms:W3CDTF">2016-11-01T09:39:31Z</dcterms:modified>
</cp:coreProperties>
</file>