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4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9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90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36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21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7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27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04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43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35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89554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309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14</cp:revision>
  <dcterms:created xsi:type="dcterms:W3CDTF">2016-08-31T09:03:48Z</dcterms:created>
  <dcterms:modified xsi:type="dcterms:W3CDTF">2016-11-13T09:18:25Z</dcterms:modified>
</cp:coreProperties>
</file>