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54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20/11/2016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20/11/2016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20/11/2016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20/11/2016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20/11/2016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20/11/2016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20/11/2016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83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07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1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15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66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68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70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6896"/>
      </p:ext>
    </p:extLst>
  </p:cSld>
  <p:clrMapOvr>
    <a:masterClrMapping/>
  </p:clrMapOvr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245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9</cp:revision>
  <dcterms:created xsi:type="dcterms:W3CDTF">2016-08-31T09:03:48Z</dcterms:created>
  <dcterms:modified xsi:type="dcterms:W3CDTF">2016-11-20T14:55:13Z</dcterms:modified>
</cp:coreProperties>
</file>