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73F9-5136-43A9-B85C-A78CA87EC98E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7948-EFFB-47AB-842A-3DF8838F1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15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73F9-5136-43A9-B85C-A78CA87EC98E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7948-EFFB-47AB-842A-3DF8838F1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83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73F9-5136-43A9-B85C-A78CA87EC98E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7948-EFFB-47AB-842A-3DF8838F1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44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73F9-5136-43A9-B85C-A78CA87EC98E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7948-EFFB-47AB-842A-3DF8838F1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12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73F9-5136-43A9-B85C-A78CA87EC98E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7948-EFFB-47AB-842A-3DF8838F1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255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73F9-5136-43A9-B85C-A78CA87EC98E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7948-EFFB-47AB-842A-3DF8838F1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28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73F9-5136-43A9-B85C-A78CA87EC98E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7948-EFFB-47AB-842A-3DF8838F1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58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73F9-5136-43A9-B85C-A78CA87EC98E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7948-EFFB-47AB-842A-3DF8838F1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92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73F9-5136-43A9-B85C-A78CA87EC98E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7948-EFFB-47AB-842A-3DF8838F1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88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73F9-5136-43A9-B85C-A78CA87EC98E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7948-EFFB-47AB-842A-3DF8838F1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01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373F9-5136-43A9-B85C-A78CA87EC98E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7948-EFFB-47AB-842A-3DF8838F1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70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373F9-5136-43A9-B85C-A78CA87EC98E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47948-EFFB-47AB-842A-3DF8838F16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58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48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655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0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710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840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</dc:creator>
  <cp:lastModifiedBy>Graham</cp:lastModifiedBy>
  <cp:revision>7</cp:revision>
  <dcterms:created xsi:type="dcterms:W3CDTF">2016-11-26T21:36:44Z</dcterms:created>
  <dcterms:modified xsi:type="dcterms:W3CDTF">2016-11-27T21:13:53Z</dcterms:modified>
</cp:coreProperties>
</file>