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06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8048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0933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4637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8353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9106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8690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3300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986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6908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192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FD64F-164C-41E1-A7D7-D5749AE5133C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6973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FD64F-164C-41E1-A7D7-D5749AE5133C}" type="datetimeFigureOut">
              <a:rPr lang="en-GB" smtClean="0"/>
              <a:t>30/11/2016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B2C33-FFC1-450F-AC5B-5055869576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880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273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266" y="631740"/>
            <a:ext cx="8172665" cy="5448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966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584" y="682924"/>
            <a:ext cx="8039819" cy="5359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307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67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72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810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</dc:creator>
  <cp:lastModifiedBy>Graham</cp:lastModifiedBy>
  <cp:revision>5</cp:revision>
  <dcterms:created xsi:type="dcterms:W3CDTF">2016-11-30T15:53:44Z</dcterms:created>
  <dcterms:modified xsi:type="dcterms:W3CDTF">2016-11-30T16:12:35Z</dcterms:modified>
</cp:coreProperties>
</file>