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6" y="631740"/>
            <a:ext cx="8172665" cy="54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6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84" y="682924"/>
            <a:ext cx="8039819" cy="535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0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81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5</cp:revision>
  <dcterms:created xsi:type="dcterms:W3CDTF">2016-11-30T15:53:44Z</dcterms:created>
  <dcterms:modified xsi:type="dcterms:W3CDTF">2016-11-30T16:12:35Z</dcterms:modified>
</cp:coreProperties>
</file>