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CC0099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97" d="100"/>
          <a:sy n="97" d="100"/>
        </p:scale>
        <p:origin x="90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44B50-9E7F-41E5-8482-3A005EFCE090}" type="datetimeFigureOut">
              <a:rPr lang="en-GB" smtClean="0"/>
              <a:t>29/01/2017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ED3D-A1E3-46FF-A7F8-79CDD0957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707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44B50-9E7F-41E5-8482-3A005EFCE090}" type="datetimeFigureOut">
              <a:rPr lang="en-GB" smtClean="0"/>
              <a:t>29/01/2017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ED3D-A1E3-46FF-A7F8-79CDD0957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408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44B50-9E7F-41E5-8482-3A005EFCE090}" type="datetimeFigureOut">
              <a:rPr lang="en-GB" smtClean="0"/>
              <a:t>29/01/2017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ED3D-A1E3-46FF-A7F8-79CDD0957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044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44B50-9E7F-41E5-8482-3A005EFCE090}" type="datetimeFigureOut">
              <a:rPr lang="en-GB" smtClean="0"/>
              <a:t>29/01/2017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ED3D-A1E3-46FF-A7F8-79CDD0957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96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44B50-9E7F-41E5-8482-3A005EFCE090}" type="datetimeFigureOut">
              <a:rPr lang="en-GB" smtClean="0"/>
              <a:t>29/01/2017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ED3D-A1E3-46FF-A7F8-79CDD0957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829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44B50-9E7F-41E5-8482-3A005EFCE090}" type="datetimeFigureOut">
              <a:rPr lang="en-GB" smtClean="0"/>
              <a:t>29/01/2017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ED3D-A1E3-46FF-A7F8-79CDD0957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853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44B50-9E7F-41E5-8482-3A005EFCE090}" type="datetimeFigureOut">
              <a:rPr lang="en-GB" smtClean="0"/>
              <a:t>29/01/2017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ED3D-A1E3-46FF-A7F8-79CDD0957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436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44B50-9E7F-41E5-8482-3A005EFCE090}" type="datetimeFigureOut">
              <a:rPr lang="en-GB" smtClean="0"/>
              <a:t>29/01/2017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ED3D-A1E3-46FF-A7F8-79CDD0957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827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44B50-9E7F-41E5-8482-3A005EFCE090}" type="datetimeFigureOut">
              <a:rPr lang="en-GB" smtClean="0"/>
              <a:t>29/01/2017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ED3D-A1E3-46FF-A7F8-79CDD0957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200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44B50-9E7F-41E5-8482-3A005EFCE090}" type="datetimeFigureOut">
              <a:rPr lang="en-GB" smtClean="0"/>
              <a:t>29/01/2017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ED3D-A1E3-46FF-A7F8-79CDD0957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455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44B50-9E7F-41E5-8482-3A005EFCE090}" type="datetimeFigureOut">
              <a:rPr lang="en-GB" smtClean="0"/>
              <a:t>29/01/2017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2ED3D-A1E3-46FF-A7F8-79CDD0957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54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44B50-9E7F-41E5-8482-3A005EFCE090}" type="datetimeFigureOut">
              <a:rPr lang="en-GB" smtClean="0"/>
              <a:t>29/01/2017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2ED3D-A1E3-46FF-A7F8-79CDD0957B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27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78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90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4"/>
            <a:ext cx="9144000" cy="685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59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" y="0"/>
            <a:ext cx="91434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79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98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9875"/>
            <a:ext cx="9099877" cy="681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216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72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344"/>
            <a:ext cx="9144000" cy="655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84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23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01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50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180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82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040410"/>
      </p:ext>
    </p:extLst>
  </p:cSld>
  <p:clrMapOvr>
    <a:masterClrMapping/>
  </p:clrMapOvr>
</p:sld>
</file>

<file path=ppt/theme/theme1.xml><?xml version="1.0" encoding="utf-8"?>
<a:theme xmlns:a="http://schemas.openxmlformats.org/drawingml/2006/main" name="4 by 3 default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 by 3 default theme" id="{09710EA4-3293-4286-84ED-B03FEEB1060B}" vid="{831E8217-2D30-48F3-ADAC-2B78396D8C8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121</TotalTime>
  <Words>0</Words>
  <Application>Microsoft Office PowerPoint</Application>
  <PresentationFormat>On-screen Show (4:3)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4 by 3 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Roger Grafton</dc:creator>
  <cp:lastModifiedBy>Roger Grafton</cp:lastModifiedBy>
  <cp:revision>14</cp:revision>
  <dcterms:created xsi:type="dcterms:W3CDTF">2017-01-28T22:29:23Z</dcterms:created>
  <dcterms:modified xsi:type="dcterms:W3CDTF">2017-01-29T00:35:01Z</dcterms:modified>
</cp:coreProperties>
</file>