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6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6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2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1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38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2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86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4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86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04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38B73-E4BE-4BFA-844A-F9C5504DA94A}" type="datetimeFigureOut">
              <a:rPr lang="en-GB" smtClean="0"/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C50E-4826-46ED-A9E4-D7B28746C7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61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51782" cy="692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3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2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4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4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6</cp:revision>
  <dcterms:created xsi:type="dcterms:W3CDTF">2016-12-31T14:24:08Z</dcterms:created>
  <dcterms:modified xsi:type="dcterms:W3CDTF">2016-12-31T14:56:04Z</dcterms:modified>
</cp:coreProperties>
</file>