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6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FAB02-AF48-46B1-B88D-A859EAE552CA}" type="datetimeFigureOut">
              <a:rPr lang="en-US" smtClean="0"/>
              <a:t>15-Jan-17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5D8-6A46-4D7A-9B8A-6C48FDA3DD6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FAB02-AF48-46B1-B88D-A859EAE552CA}" type="datetimeFigureOut">
              <a:rPr lang="en-US" smtClean="0"/>
              <a:t>15-Jan-17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5D8-6A46-4D7A-9B8A-6C48FDA3DD6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FAB02-AF48-46B1-B88D-A859EAE552CA}" type="datetimeFigureOut">
              <a:rPr lang="en-US" smtClean="0"/>
              <a:t>15-Jan-17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5D8-6A46-4D7A-9B8A-6C48FDA3DD6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FAB02-AF48-46B1-B88D-A859EAE552CA}" type="datetimeFigureOut">
              <a:rPr lang="en-US" smtClean="0"/>
              <a:t>15-Jan-17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5D8-6A46-4D7A-9B8A-6C48FDA3DD6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FAB02-AF48-46B1-B88D-A859EAE552CA}" type="datetimeFigureOut">
              <a:rPr lang="en-US" smtClean="0"/>
              <a:t>15-Jan-17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5D8-6A46-4D7A-9B8A-6C48FDA3DD6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FAB02-AF48-46B1-B88D-A859EAE552CA}" type="datetimeFigureOut">
              <a:rPr lang="en-US" smtClean="0"/>
              <a:t>15-Jan-17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5D8-6A46-4D7A-9B8A-6C48FDA3DD6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FAB02-AF48-46B1-B88D-A859EAE552CA}" type="datetimeFigureOut">
              <a:rPr lang="en-US" smtClean="0"/>
              <a:t>15-Jan-17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5D8-6A46-4D7A-9B8A-6C48FDA3DD6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FAB02-AF48-46B1-B88D-A859EAE552CA}" type="datetimeFigureOut">
              <a:rPr lang="en-US" smtClean="0"/>
              <a:t>15-Jan-17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5D8-6A46-4D7A-9B8A-6C48FDA3DD6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FAB02-AF48-46B1-B88D-A859EAE552CA}" type="datetimeFigureOut">
              <a:rPr lang="en-US" smtClean="0"/>
              <a:t>15-Jan-17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5D8-6A46-4D7A-9B8A-6C48FDA3DD6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FAB02-AF48-46B1-B88D-A859EAE552CA}" type="datetimeFigureOut">
              <a:rPr lang="en-US" smtClean="0"/>
              <a:t>15-Jan-17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5D8-6A46-4D7A-9B8A-6C48FDA3DD6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FAB02-AF48-46B1-B88D-A859EAE552CA}" type="datetimeFigureOut">
              <a:rPr lang="en-US" smtClean="0"/>
              <a:t>15-Jan-17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5D8-6A46-4D7A-9B8A-6C48FDA3DD6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FAB02-AF48-46B1-B88D-A859EAE552CA}" type="datetimeFigureOut">
              <a:rPr lang="en-US" smtClean="0"/>
              <a:t>15-Jan-17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E55D8-6A46-4D7A-9B8A-6C48FDA3DD6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Tabs – 15.1.17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esentationtemple.jpg__700x320_q95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714356"/>
            <a:ext cx="8286808" cy="557216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T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8501122" cy="635798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T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357166"/>
            <a:ext cx="6786610" cy="607223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Luke 230–32 [widescreen]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7" y="285728"/>
            <a:ext cx="8166482" cy="607223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T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8286807" cy="621510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T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57166"/>
            <a:ext cx="8286808" cy="600079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T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85728"/>
            <a:ext cx="8215370" cy="614366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T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286807" cy="614366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</Words>
  <Application>Microsoft Office PowerPoint</Application>
  <PresentationFormat>On-screen Show (4:3)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Tabs – 15.1.17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Tabs – 15.1.17</dc:title>
  <dc:creator>User</dc:creator>
  <cp:lastModifiedBy>Graham</cp:lastModifiedBy>
  <cp:revision>3</cp:revision>
  <dcterms:created xsi:type="dcterms:W3CDTF">2017-01-14T22:02:20Z</dcterms:created>
  <dcterms:modified xsi:type="dcterms:W3CDTF">2017-01-15T15:46:54Z</dcterms:modified>
</cp:coreProperties>
</file>