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70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41CF-54AF-4ADA-904B-479BCAD736B3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A206-2B32-45A9-9742-6854EDA91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2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41CF-54AF-4ADA-904B-479BCAD736B3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A206-2B32-45A9-9742-6854EDA91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6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41CF-54AF-4ADA-904B-479BCAD736B3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A206-2B32-45A9-9742-6854EDA91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1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41CF-54AF-4ADA-904B-479BCAD736B3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A206-2B32-45A9-9742-6854EDA91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03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41CF-54AF-4ADA-904B-479BCAD736B3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A206-2B32-45A9-9742-6854EDA91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4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41CF-54AF-4ADA-904B-479BCAD736B3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A206-2B32-45A9-9742-6854EDA91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0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41CF-54AF-4ADA-904B-479BCAD736B3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A206-2B32-45A9-9742-6854EDA91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75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41CF-54AF-4ADA-904B-479BCAD736B3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A206-2B32-45A9-9742-6854EDA91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7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41CF-54AF-4ADA-904B-479BCAD736B3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A206-2B32-45A9-9742-6854EDA91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79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41CF-54AF-4ADA-904B-479BCAD736B3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A206-2B32-45A9-9742-6854EDA91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6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41CF-54AF-4ADA-904B-479BCAD736B3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A206-2B32-45A9-9742-6854EDA91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65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41CF-54AF-4ADA-904B-479BCAD736B3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3A206-2B32-45A9-9742-6854EDA91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4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44" y="-65314"/>
            <a:ext cx="9225643" cy="6919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914"/>
            <a:ext cx="9156539" cy="6286500"/>
          </a:xfrm>
        </p:spPr>
      </p:pic>
      <p:sp>
        <p:nvSpPr>
          <p:cNvPr id="5" name="TextBox 4"/>
          <p:cNvSpPr txBox="1"/>
          <p:nvPr/>
        </p:nvSpPr>
        <p:spPr>
          <a:xfrm>
            <a:off x="394886" y="999195"/>
            <a:ext cx="3055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ADORATION</a:t>
            </a:r>
          </a:p>
        </p:txBody>
      </p:sp>
    </p:spTree>
    <p:extLst>
      <p:ext uri="{BB962C8B-B14F-4D97-AF65-F5344CB8AC3E}">
        <p14:creationId xmlns:p14="http://schemas.microsoft.com/office/powerpoint/2010/main" val="347008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:The Holy Bible.jpg - Wikipedia, the free encyclo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0243"/>
            <a:ext cx="9135503" cy="6229350"/>
          </a:xfrm>
        </p:spPr>
      </p:pic>
      <p:sp>
        <p:nvSpPr>
          <p:cNvPr id="5" name="TextBox 4"/>
          <p:cNvSpPr txBox="1"/>
          <p:nvPr/>
        </p:nvSpPr>
        <p:spPr>
          <a:xfrm>
            <a:off x="359454" y="942646"/>
            <a:ext cx="409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SCRIPTURE</a:t>
            </a:r>
          </a:p>
        </p:txBody>
      </p:sp>
    </p:spTree>
    <p:extLst>
      <p:ext uri="{BB962C8B-B14F-4D97-AF65-F5344CB8AC3E}">
        <p14:creationId xmlns:p14="http://schemas.microsoft.com/office/powerpoint/2010/main" val="3230205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6728" y="4289435"/>
            <a:ext cx="2861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SENT</a:t>
            </a:r>
          </a:p>
        </p:txBody>
      </p:sp>
    </p:spTree>
    <p:extLst>
      <p:ext uri="{BB962C8B-B14F-4D97-AF65-F5344CB8AC3E}">
        <p14:creationId xmlns:p14="http://schemas.microsoft.com/office/powerpoint/2010/main" val="223332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iticized Mother Teresa but never once lifted a finger to help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0610" cy="6858001"/>
          </a:xfrm>
        </p:spPr>
      </p:pic>
      <p:sp>
        <p:nvSpPr>
          <p:cNvPr id="5" name="TextBox 4"/>
          <p:cNvSpPr txBox="1"/>
          <p:nvPr/>
        </p:nvSpPr>
        <p:spPr>
          <a:xfrm>
            <a:off x="5013563" y="230361"/>
            <a:ext cx="254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INTEGRITY</a:t>
            </a:r>
          </a:p>
        </p:txBody>
      </p:sp>
    </p:spTree>
    <p:extLst>
      <p:ext uri="{BB962C8B-B14F-4D97-AF65-F5344CB8AC3E}">
        <p14:creationId xmlns:p14="http://schemas.microsoft.com/office/powerpoint/2010/main" val="3323345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eative Commons Attribution-Noncommercial-Share Alike 3.0 License 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4" y="2330"/>
            <a:ext cx="7339693" cy="6855670"/>
          </a:xfrm>
        </p:spPr>
      </p:pic>
      <p:sp>
        <p:nvSpPr>
          <p:cNvPr id="5" name="TextBox 4"/>
          <p:cNvSpPr txBox="1"/>
          <p:nvPr/>
        </p:nvSpPr>
        <p:spPr>
          <a:xfrm>
            <a:off x="1145697" y="424470"/>
            <a:ext cx="3081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ONE BODY</a:t>
            </a:r>
          </a:p>
        </p:txBody>
      </p:sp>
    </p:spTree>
    <p:extLst>
      <p:ext uri="{BB962C8B-B14F-4D97-AF65-F5344CB8AC3E}">
        <p14:creationId xmlns:p14="http://schemas.microsoft.com/office/powerpoint/2010/main" val="2056086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1353"/>
          </a:xfrm>
        </p:spPr>
      </p:pic>
      <p:sp>
        <p:nvSpPr>
          <p:cNvPr id="5" name="TextBox 4"/>
          <p:cNvSpPr txBox="1"/>
          <p:nvPr/>
        </p:nvSpPr>
        <p:spPr>
          <a:xfrm>
            <a:off x="310599" y="4557532"/>
            <a:ext cx="212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NEW LIFE</a:t>
            </a:r>
          </a:p>
        </p:txBody>
      </p:sp>
    </p:spTree>
    <p:extLst>
      <p:ext uri="{BB962C8B-B14F-4D97-AF65-F5344CB8AC3E}">
        <p14:creationId xmlns:p14="http://schemas.microsoft.com/office/powerpoint/2010/main" val="81100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0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8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9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" y="0"/>
            <a:ext cx="9129393" cy="6613071"/>
          </a:xfrm>
        </p:spPr>
      </p:pic>
    </p:spTree>
    <p:extLst>
      <p:ext uri="{BB962C8B-B14F-4D97-AF65-F5344CB8AC3E}">
        <p14:creationId xmlns:p14="http://schemas.microsoft.com/office/powerpoint/2010/main" val="254829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15274"/>
            <a:ext cx="5093067" cy="6842726"/>
          </a:xfrm>
        </p:spPr>
      </p:pic>
    </p:spTree>
    <p:extLst>
      <p:ext uri="{BB962C8B-B14F-4D97-AF65-F5344CB8AC3E}">
        <p14:creationId xmlns:p14="http://schemas.microsoft.com/office/powerpoint/2010/main" val="138318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4" y="163285"/>
            <a:ext cx="8653234" cy="6539593"/>
          </a:xfrm>
        </p:spPr>
      </p:pic>
    </p:spTree>
    <p:extLst>
      <p:ext uri="{BB962C8B-B14F-4D97-AF65-F5344CB8AC3E}">
        <p14:creationId xmlns:p14="http://schemas.microsoft.com/office/powerpoint/2010/main" val="341616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34" y="0"/>
            <a:ext cx="6910087" cy="6858000"/>
          </a:xfrm>
        </p:spPr>
      </p:pic>
    </p:spTree>
    <p:extLst>
      <p:ext uri="{BB962C8B-B14F-4D97-AF65-F5344CB8AC3E}">
        <p14:creationId xmlns:p14="http://schemas.microsoft.com/office/powerpoint/2010/main" val="128490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6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60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8</Words>
  <Application>Microsoft Office PowerPoint</Application>
  <PresentationFormat>On-screen Show (4:3)</PresentationFormat>
  <Paragraphs>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Hackett</dc:creator>
  <cp:lastModifiedBy>Graham</cp:lastModifiedBy>
  <cp:revision>15</cp:revision>
  <dcterms:created xsi:type="dcterms:W3CDTF">2016-12-19T10:57:05Z</dcterms:created>
  <dcterms:modified xsi:type="dcterms:W3CDTF">2017-01-11T16:26:18Z</dcterms:modified>
</cp:coreProperties>
</file>