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5" r:id="rId6"/>
    <p:sldId id="267" r:id="rId7"/>
    <p:sldId id="273" r:id="rId8"/>
    <p:sldId id="268" r:id="rId9"/>
    <p:sldId id="264" r:id="rId10"/>
    <p:sldId id="269" r:id="rId11"/>
    <p:sldId id="274" r:id="rId12"/>
    <p:sldId id="270" r:id="rId13"/>
    <p:sldId id="275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8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1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3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6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6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6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55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8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6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7BF1-FE93-49A2-AF5E-8E4EA79E23D4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245E-1EFF-4A97-81ED-D52AFDAE6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6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r="1260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1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r="153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1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cent Photos The Commons Getty Collection Galleries World Map App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" y="0"/>
            <a:ext cx="8055979" cy="6858000"/>
          </a:xfrm>
        </p:spPr>
      </p:pic>
      <p:pic>
        <p:nvPicPr>
          <p:cNvPr id="5" name="Picture 4" descr="File:Cardiff Civil Justice Centre.JPG - Wikipedia, the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3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5267"/>
          <a:stretch/>
        </p:blipFill>
        <p:spPr>
          <a:xfrm>
            <a:off x="0" y="-1"/>
            <a:ext cx="9144000" cy="68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3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0993" y="101277"/>
            <a:ext cx="6857997" cy="6655445"/>
          </a:xfrm>
        </p:spPr>
      </p:pic>
    </p:spTree>
    <p:extLst>
      <p:ext uri="{BB962C8B-B14F-4D97-AF65-F5344CB8AC3E}">
        <p14:creationId xmlns:p14="http://schemas.microsoft.com/office/powerpoint/2010/main" val="252370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r="154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9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2" r="1526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7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37" y="1"/>
            <a:ext cx="10266745" cy="6857999"/>
          </a:xfrm>
        </p:spPr>
      </p:pic>
    </p:spTree>
    <p:extLst>
      <p:ext uri="{BB962C8B-B14F-4D97-AF65-F5344CB8AC3E}">
        <p14:creationId xmlns:p14="http://schemas.microsoft.com/office/powerpoint/2010/main" val="145357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575" cy="6889176"/>
          </a:xfrm>
        </p:spPr>
      </p:pic>
    </p:spTree>
    <p:extLst>
      <p:ext uri="{BB962C8B-B14F-4D97-AF65-F5344CB8AC3E}">
        <p14:creationId xmlns:p14="http://schemas.microsoft.com/office/powerpoint/2010/main" val="274751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35" r="15537" b="-635"/>
          <a:stretch/>
        </p:blipFill>
        <p:spPr>
          <a:xfrm>
            <a:off x="0" y="-1"/>
            <a:ext cx="9144000" cy="69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8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2" r="15446"/>
          <a:stretch/>
        </p:blipFill>
        <p:spPr>
          <a:xfrm>
            <a:off x="0" y="-1"/>
            <a:ext cx="9144000" cy="68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5447"/>
          <a:stretch/>
        </p:blipFill>
        <p:spPr>
          <a:xfrm>
            <a:off x="0" y="-1"/>
            <a:ext cx="9144000" cy="685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6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8" y="0"/>
            <a:ext cx="7627717" cy="6858000"/>
          </a:xfrm>
        </p:spPr>
      </p:pic>
    </p:spTree>
    <p:extLst>
      <p:ext uri="{BB962C8B-B14F-4D97-AF65-F5344CB8AC3E}">
        <p14:creationId xmlns:p14="http://schemas.microsoft.com/office/powerpoint/2010/main" val="6284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1544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2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15447"/>
          <a:stretch/>
        </p:blipFill>
        <p:spPr>
          <a:xfrm>
            <a:off x="-1" y="-1"/>
            <a:ext cx="9144001" cy="68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Graham</cp:lastModifiedBy>
  <cp:revision>9</cp:revision>
  <dcterms:created xsi:type="dcterms:W3CDTF">2017-01-07T14:37:43Z</dcterms:created>
  <dcterms:modified xsi:type="dcterms:W3CDTF">2017-01-17T10:34:10Z</dcterms:modified>
</cp:coreProperties>
</file>