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884"/>
    <a:srgbClr val="2C1D15"/>
    <a:srgbClr val="FFFFFF"/>
    <a:srgbClr val="340100"/>
    <a:srgbClr val="33CC33"/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4"/>
            <a:ext cx="9144000" cy="69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5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3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9"/>
            <a:ext cx="9144000" cy="68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2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5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8"/>
            <a:ext cx="9144000" cy="68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9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9108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23</cp:revision>
  <dcterms:created xsi:type="dcterms:W3CDTF">2017-01-28T22:29:23Z</dcterms:created>
  <dcterms:modified xsi:type="dcterms:W3CDTF">2017-02-05T20:34:52Z</dcterms:modified>
</cp:coreProperties>
</file>