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0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933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6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5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910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69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98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192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7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FD64F-164C-41E1-A7D7-D5749AE5133C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B2C33-FFC1-450F-AC5B-505586957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88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3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0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80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4"/>
          <a:stretch/>
        </p:blipFill>
        <p:spPr>
          <a:xfrm>
            <a:off x="1770114" y="0"/>
            <a:ext cx="5432938" cy="68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3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0"/>
          <a:stretch/>
        </p:blipFill>
        <p:spPr>
          <a:xfrm>
            <a:off x="-1" y="345056"/>
            <a:ext cx="9129699" cy="60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3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39" y="0"/>
            <a:ext cx="582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9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Graham</dc:creator>
  <cp:lastModifiedBy>Graham</cp:lastModifiedBy>
  <cp:revision>9</cp:revision>
  <dcterms:created xsi:type="dcterms:W3CDTF">2016-11-30T15:53:44Z</dcterms:created>
  <dcterms:modified xsi:type="dcterms:W3CDTF">2017-02-12T15:49:30Z</dcterms:modified>
</cp:coreProperties>
</file>