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58" r:id="rId7"/>
    <p:sldId id="268" r:id="rId8"/>
    <p:sldId id="259" r:id="rId9"/>
    <p:sldId id="260" r:id="rId10"/>
    <p:sldId id="261" r:id="rId11"/>
    <p:sldId id="271" r:id="rId12"/>
    <p:sldId id="270" r:id="rId13"/>
    <p:sldId id="272" r:id="rId14"/>
    <p:sldId id="273" r:id="rId15"/>
    <p:sldId id="267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74" d="100"/>
          <a:sy n="74" d="100"/>
        </p:scale>
        <p:origin x="34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CD0F-626B-4E1F-8558-EF43E01899D1}" type="datetimeFigureOut">
              <a:rPr lang="en-GB" smtClean="0"/>
              <a:t>19/02/2017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5B6A-2582-4C32-8366-F28528632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0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CD0F-626B-4E1F-8558-EF43E01899D1}" type="datetimeFigureOut">
              <a:rPr lang="en-GB" smtClean="0"/>
              <a:t>19/02/2017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5B6A-2582-4C32-8366-F28528632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83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CD0F-626B-4E1F-8558-EF43E01899D1}" type="datetimeFigureOut">
              <a:rPr lang="en-GB" smtClean="0"/>
              <a:t>19/02/2017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5B6A-2582-4C32-8366-F28528632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97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CD0F-626B-4E1F-8558-EF43E01899D1}" type="datetimeFigureOut">
              <a:rPr lang="en-GB" smtClean="0"/>
              <a:t>19/02/2017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5B6A-2582-4C32-8366-F28528632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2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CD0F-626B-4E1F-8558-EF43E01899D1}" type="datetimeFigureOut">
              <a:rPr lang="en-GB" smtClean="0"/>
              <a:t>19/02/2017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5B6A-2582-4C32-8366-F28528632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47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CD0F-626B-4E1F-8558-EF43E01899D1}" type="datetimeFigureOut">
              <a:rPr lang="en-GB" smtClean="0"/>
              <a:t>19/02/2017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5B6A-2582-4C32-8366-F28528632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38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CD0F-626B-4E1F-8558-EF43E01899D1}" type="datetimeFigureOut">
              <a:rPr lang="en-GB" smtClean="0"/>
              <a:t>19/02/2017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5B6A-2582-4C32-8366-F28528632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13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CD0F-626B-4E1F-8558-EF43E01899D1}" type="datetimeFigureOut">
              <a:rPr lang="en-GB" smtClean="0"/>
              <a:t>19/02/2017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5B6A-2582-4C32-8366-F28528632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27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CD0F-626B-4E1F-8558-EF43E01899D1}" type="datetimeFigureOut">
              <a:rPr lang="en-GB" smtClean="0"/>
              <a:t>19/02/2017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5B6A-2582-4C32-8366-F28528632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78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CD0F-626B-4E1F-8558-EF43E01899D1}" type="datetimeFigureOut">
              <a:rPr lang="en-GB" smtClean="0"/>
              <a:t>19/02/2017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5B6A-2582-4C32-8366-F28528632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6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CD0F-626B-4E1F-8558-EF43E01899D1}" type="datetimeFigureOut">
              <a:rPr lang="en-GB" smtClean="0"/>
              <a:t>19/02/2017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5B6A-2582-4C32-8366-F28528632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84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6CD0F-626B-4E1F-8558-EF43E01899D1}" type="datetimeFigureOut">
              <a:rPr lang="en-GB" smtClean="0"/>
              <a:t>19/02/2017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A5B6A-2582-4C32-8366-F28528632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86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iL1daZgZrSAhWGWRQKHe5pBq8QjRwIBw&amp;url=http://lefunny.net/funny-cartoons/page/23/&amp;psig=AFQjCNG8dzDXoa6dhNF8Ci_hH3CcTIE38A&amp;ust=148751977183889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9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4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865096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4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6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emptation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80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096" y="-243408"/>
            <a:ext cx="9865096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6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6"/>
            <a:ext cx="9144000" cy="685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5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</dc:creator>
  <cp:lastModifiedBy>Graham</cp:lastModifiedBy>
  <cp:revision>27</cp:revision>
  <dcterms:created xsi:type="dcterms:W3CDTF">2017-02-18T15:53:06Z</dcterms:created>
  <dcterms:modified xsi:type="dcterms:W3CDTF">2017-02-19T16:00:57Z</dcterms:modified>
</cp:coreProperties>
</file>