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61" r:id="rId3"/>
    <p:sldId id="258" r:id="rId4"/>
    <p:sldId id="259" r:id="rId5"/>
    <p:sldId id="277" r:id="rId6"/>
    <p:sldId id="276" r:id="rId7"/>
    <p:sldId id="267" r:id="rId8"/>
    <p:sldId id="25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10052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3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2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026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CC585-AD5F-43F3-98F4-76BBB3E249A3}" type="datetimeFigureOut">
              <a:rPr lang="en-GB" smtClean="0"/>
              <a:t>26/02/2017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47703"/>
            <a:ext cx="2971800" cy="502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547703"/>
            <a:ext cx="2971800" cy="5026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D0536-720C-48C1-A103-25A3AE97F7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313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B0FD-E8F1-4E11-B78F-DD8D7919F300}" type="datetimeFigureOut">
              <a:rPr lang="en-GB" smtClean="0"/>
              <a:t>26/02/2017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F75C-8DD3-4C8F-919E-752C0F63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1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B0FD-E8F1-4E11-B78F-DD8D7919F300}" type="datetimeFigureOut">
              <a:rPr lang="en-GB" smtClean="0"/>
              <a:t>26/02/2017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F75C-8DD3-4C8F-919E-752C0F63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90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B0FD-E8F1-4E11-B78F-DD8D7919F300}" type="datetimeFigureOut">
              <a:rPr lang="en-GB" smtClean="0"/>
              <a:t>26/02/2017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F75C-8DD3-4C8F-919E-752C0F63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75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B0FD-E8F1-4E11-B78F-DD8D7919F300}" type="datetimeFigureOut">
              <a:rPr lang="en-GB" smtClean="0"/>
              <a:t>26/02/2017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F75C-8DD3-4C8F-919E-752C0F63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42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B0FD-E8F1-4E11-B78F-DD8D7919F300}" type="datetimeFigureOut">
              <a:rPr lang="en-GB" smtClean="0"/>
              <a:t>26/02/2017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F75C-8DD3-4C8F-919E-752C0F63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14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B0FD-E8F1-4E11-B78F-DD8D7919F300}" type="datetimeFigureOut">
              <a:rPr lang="en-GB" smtClean="0"/>
              <a:t>26/02/2017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F75C-8DD3-4C8F-919E-752C0F63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6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B0FD-E8F1-4E11-B78F-DD8D7919F300}" type="datetimeFigureOut">
              <a:rPr lang="en-GB" smtClean="0"/>
              <a:t>26/02/2017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F75C-8DD3-4C8F-919E-752C0F63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72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B0FD-E8F1-4E11-B78F-DD8D7919F300}" type="datetimeFigureOut">
              <a:rPr lang="en-GB" smtClean="0"/>
              <a:t>26/02/2017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F75C-8DD3-4C8F-919E-752C0F63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33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B0FD-E8F1-4E11-B78F-DD8D7919F300}" type="datetimeFigureOut">
              <a:rPr lang="en-GB" smtClean="0"/>
              <a:t>26/02/2017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F75C-8DD3-4C8F-919E-752C0F63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46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B0FD-E8F1-4E11-B78F-DD8D7919F300}" type="datetimeFigureOut">
              <a:rPr lang="en-GB" smtClean="0"/>
              <a:t>26/02/2017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F75C-8DD3-4C8F-919E-752C0F63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1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B0FD-E8F1-4E11-B78F-DD8D7919F300}" type="datetimeFigureOut">
              <a:rPr lang="en-GB" smtClean="0"/>
              <a:t>26/02/2017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8F75C-8DD3-4C8F-919E-752C0F63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82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0B0FD-E8F1-4E11-B78F-DD8D7919F300}" type="datetimeFigureOut">
              <a:rPr lang="en-GB" smtClean="0"/>
              <a:t>26/02/2017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8F75C-8DD3-4C8F-919E-752C0F63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29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25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427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15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16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870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3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12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2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73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7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0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43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5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32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0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13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Stevenson</dc:creator>
  <cp:lastModifiedBy>Graham</cp:lastModifiedBy>
  <cp:revision>18</cp:revision>
  <cp:lastPrinted>2017-02-26T08:24:33Z</cp:lastPrinted>
  <dcterms:created xsi:type="dcterms:W3CDTF">2017-02-25T11:19:52Z</dcterms:created>
  <dcterms:modified xsi:type="dcterms:W3CDTF">2017-02-26T14:57:50Z</dcterms:modified>
</cp:coreProperties>
</file>