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54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11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8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355" y="0"/>
            <a:ext cx="513688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643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619" y="0"/>
            <a:ext cx="51435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71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6</cp:revision>
  <dcterms:created xsi:type="dcterms:W3CDTF">2016-11-30T15:53:44Z</dcterms:created>
  <dcterms:modified xsi:type="dcterms:W3CDTF">2017-03-05T15:17:40Z</dcterms:modified>
</cp:coreProperties>
</file>