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70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8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2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1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2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9"/>
          <a:stretch/>
        </p:blipFill>
        <p:spPr>
          <a:xfrm>
            <a:off x="-1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9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1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9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4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8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3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49634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996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15</cp:revision>
  <dcterms:created xsi:type="dcterms:W3CDTF">2017-03-02T14:20:51Z</dcterms:created>
  <dcterms:modified xsi:type="dcterms:W3CDTF">2017-03-05T14:58:15Z</dcterms:modified>
</cp:coreProperties>
</file>