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69" r:id="rId3"/>
    <p:sldId id="257" r:id="rId4"/>
    <p:sldId id="265" r:id="rId5"/>
    <p:sldId id="258" r:id="rId6"/>
    <p:sldId id="267" r:id="rId7"/>
    <p:sldId id="273" r:id="rId8"/>
    <p:sldId id="259" r:id="rId9"/>
    <p:sldId id="272" r:id="rId10"/>
    <p:sldId id="263" r:id="rId11"/>
    <p:sldId id="260" r:id="rId12"/>
    <p:sldId id="271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2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A83B94BE-3E3E-4A53-84DE-379E8600BBF6}" type="datetimeFigureOut">
              <a:rPr lang="en-GB" smtClean="0"/>
              <a:t>19/03/2017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925B2041-5DE8-4839-A0E7-BA1E3C62252B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0963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B94BE-3E3E-4A53-84DE-379E8600BBF6}" type="datetimeFigureOut">
              <a:rPr lang="en-GB" smtClean="0"/>
              <a:t>19/03/2017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2041-5DE8-4839-A0E7-BA1E3C6225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834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B94BE-3E3E-4A53-84DE-379E8600BBF6}" type="datetimeFigureOut">
              <a:rPr lang="en-GB" smtClean="0"/>
              <a:t>19/03/2017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2041-5DE8-4839-A0E7-BA1E3C62252B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0736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B94BE-3E3E-4A53-84DE-379E8600BBF6}" type="datetimeFigureOut">
              <a:rPr lang="en-GB" smtClean="0"/>
              <a:t>19/03/2017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2041-5DE8-4839-A0E7-BA1E3C62252B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344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B94BE-3E3E-4A53-84DE-379E8600BBF6}" type="datetimeFigureOut">
              <a:rPr lang="en-GB" smtClean="0"/>
              <a:t>19/03/2017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2041-5DE8-4839-A0E7-BA1E3C6225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807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B94BE-3E3E-4A53-84DE-379E8600BBF6}" type="datetimeFigureOut">
              <a:rPr lang="en-GB" smtClean="0"/>
              <a:t>19/03/2017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2041-5DE8-4839-A0E7-BA1E3C62252B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5304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B94BE-3E3E-4A53-84DE-379E8600BBF6}" type="datetimeFigureOut">
              <a:rPr lang="en-GB" smtClean="0"/>
              <a:t>19/03/2017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2041-5DE8-4839-A0E7-BA1E3C62252B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98742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B94BE-3E3E-4A53-84DE-379E8600BBF6}" type="datetimeFigureOut">
              <a:rPr lang="en-GB" smtClean="0"/>
              <a:t>19/03/2017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2041-5DE8-4839-A0E7-BA1E3C62252B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23381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B94BE-3E3E-4A53-84DE-379E8600BBF6}" type="datetimeFigureOut">
              <a:rPr lang="en-GB" smtClean="0"/>
              <a:t>19/03/2017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2041-5DE8-4839-A0E7-BA1E3C62252B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982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B94BE-3E3E-4A53-84DE-379E8600BBF6}" type="datetimeFigureOut">
              <a:rPr lang="en-GB" smtClean="0"/>
              <a:t>19/03/2017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2041-5DE8-4839-A0E7-BA1E3C6225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71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B94BE-3E3E-4A53-84DE-379E8600BBF6}" type="datetimeFigureOut">
              <a:rPr lang="en-GB" smtClean="0"/>
              <a:t>19/03/2017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2041-5DE8-4839-A0E7-BA1E3C62252B}" type="slidenum">
              <a:rPr lang="en-GB" smtClean="0"/>
              <a:t>‹#›</a:t>
            </a:fld>
            <a:endParaRPr lang="en-GB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9139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B94BE-3E3E-4A53-84DE-379E8600BBF6}" type="datetimeFigureOut">
              <a:rPr lang="en-GB" smtClean="0"/>
              <a:t>19/03/2017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2041-5DE8-4839-A0E7-BA1E3C6225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503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B94BE-3E3E-4A53-84DE-379E8600BBF6}" type="datetimeFigureOut">
              <a:rPr lang="en-GB" smtClean="0"/>
              <a:t>19/03/2017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2041-5DE8-4839-A0E7-BA1E3C62252B}" type="slidenum">
              <a:rPr lang="en-GB" smtClean="0"/>
              <a:t>‹#›</a:t>
            </a:fld>
            <a:endParaRPr lang="en-GB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4438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B94BE-3E3E-4A53-84DE-379E8600BBF6}" type="datetimeFigureOut">
              <a:rPr lang="en-GB" smtClean="0"/>
              <a:t>19/03/2017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2041-5DE8-4839-A0E7-BA1E3C62252B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9255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B94BE-3E3E-4A53-84DE-379E8600BBF6}" type="datetimeFigureOut">
              <a:rPr lang="en-GB" smtClean="0"/>
              <a:t>19/03/2017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2041-5DE8-4839-A0E7-BA1E3C6225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36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B94BE-3E3E-4A53-84DE-379E8600BBF6}" type="datetimeFigureOut">
              <a:rPr lang="en-GB" smtClean="0"/>
              <a:t>19/03/2017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2041-5DE8-4839-A0E7-BA1E3C62252B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1971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B94BE-3E3E-4A53-84DE-379E8600BBF6}" type="datetimeFigureOut">
              <a:rPr lang="en-GB" smtClean="0"/>
              <a:t>19/03/2017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2041-5DE8-4839-A0E7-BA1E3C6225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032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83B94BE-3E3E-4A53-84DE-379E8600BBF6}" type="datetimeFigureOut">
              <a:rPr lang="en-GB" smtClean="0"/>
              <a:t>19/03/2017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25B2041-5DE8-4839-A0E7-BA1E3C6225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408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174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993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685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592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072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765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206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499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090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787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533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750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4926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372</TotalTime>
  <Words>0</Words>
  <Application>Microsoft Office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Garamond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Graham</cp:lastModifiedBy>
  <cp:revision>23</cp:revision>
  <dcterms:created xsi:type="dcterms:W3CDTF">2017-03-17T20:48:20Z</dcterms:created>
  <dcterms:modified xsi:type="dcterms:W3CDTF">2017-03-19T15:17:51Z</dcterms:modified>
</cp:coreProperties>
</file>