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8" r:id="rId4"/>
    <p:sldId id="266" r:id="rId5"/>
    <p:sldId id="257" r:id="rId6"/>
    <p:sldId id="267" r:id="rId7"/>
    <p:sldId id="259" r:id="rId8"/>
    <p:sldId id="268" r:id="rId9"/>
    <p:sldId id="260" r:id="rId10"/>
    <p:sldId id="269" r:id="rId11"/>
    <p:sldId id="261" r:id="rId12"/>
    <p:sldId id="270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4" d="100"/>
          <a:sy n="74" d="100"/>
        </p:scale>
        <p:origin x="3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3D8D44-A940-4E98-B9CA-0DBEB9A912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765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73A1D9-CD98-485E-A398-FC6504DDC4D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DA17-E95D-4DC9-8E3A-3D65A49EFF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2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8C3C-4FBA-4293-BB4A-371C2E742B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54E6B2-6F0F-4B7B-B903-DCF76895CF6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63642-18D7-4117-AC6F-3115235DA1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60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B9318-5681-4BEB-A2DD-19419FB6ED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353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624D2-7598-4AC9-AAD9-28264075C6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107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EE2C1-BBA8-4DC9-9D74-1A322D81E7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219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1CA0-0D8B-4A93-8A69-9777B714DC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4264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762F-ABFC-419F-AF2B-28F05D9FAF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461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2B4C0-D2EA-4AA2-86C9-2138F0E279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81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7F309-2B24-4A59-BF11-7F41E29B64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394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538ED-33AC-40F9-BCB1-0D1F835811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674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23952-459A-4737-9491-8A45BC0F1F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39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3790-7D59-4D33-AFF1-17BEB13252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68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D1F5-6C4A-4746-883E-60AE341D77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63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B1E6-45C4-4245-A5B8-00AC9D0952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11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62D62-B9A6-4CE5-9816-E19F66BBD0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97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7A959-534B-44D8-B32E-B3A7B3CB80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5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5185-E1C1-4702-87B6-EF2713370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039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6F0C-4D8C-4AF7-9C05-6C01F354C9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184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0321-7386-4E7E-AF17-62FCF2A5DA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50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CF2480-35BC-4982-AD28-D641867F638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16144-34DB-473B-A06A-48E200AA2B8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sz="5400" dirty="0" smtClean="0"/>
              <a:t>Who are their enemies?</a:t>
            </a:r>
            <a:endParaRPr lang="en-GB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chri_1263_slide">
  <a:themeElements>
    <a:clrScheme name="Office Them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chri_1263_slide</Template>
  <TotalTime>45</TotalTime>
  <Words>5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chri_1263_slide</vt:lpstr>
      <vt:lpstr>1_Default Design</vt:lpstr>
      <vt:lpstr>PowerPoint Presentation</vt:lpstr>
      <vt:lpstr>Who are their enemies?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19 v 37 - 44</dc:title>
  <dc:creator>Simon</dc:creator>
  <cp:lastModifiedBy>Graham</cp:lastModifiedBy>
  <cp:revision>10</cp:revision>
  <dcterms:created xsi:type="dcterms:W3CDTF">2017-03-26T00:42:57Z</dcterms:created>
  <dcterms:modified xsi:type="dcterms:W3CDTF">2017-03-26T19:19:47Z</dcterms:modified>
</cp:coreProperties>
</file>