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>
        <p:scale>
          <a:sx n="53" d="100"/>
          <a:sy n="53" d="100"/>
        </p:scale>
        <p:origin x="3606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6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8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4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6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1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4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3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3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4E11F-4929-4BB9-B07C-2BD2D4114FB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FD10-ED8F-40F3-88B6-FE99DCA2A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2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4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7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7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0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7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9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5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0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Roger Grafton</cp:lastModifiedBy>
  <cp:revision>5</cp:revision>
  <dcterms:created xsi:type="dcterms:W3CDTF">2017-04-16T07:36:49Z</dcterms:created>
  <dcterms:modified xsi:type="dcterms:W3CDTF">2017-04-16T08:10:08Z</dcterms:modified>
</cp:coreProperties>
</file>