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1" r:id="rId13"/>
    <p:sldId id="270" r:id="rId14"/>
    <p:sldId id="27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30D"/>
    <a:srgbClr val="DEA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6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0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5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8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0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5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6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9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27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B8AD-CCF7-4F17-A836-079B41160E7E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1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9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3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4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4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0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4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6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9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4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1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2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2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0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13</cp:revision>
  <dcterms:created xsi:type="dcterms:W3CDTF">2017-04-16T11:59:00Z</dcterms:created>
  <dcterms:modified xsi:type="dcterms:W3CDTF">2017-04-16T19:14:46Z</dcterms:modified>
</cp:coreProperties>
</file>