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0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8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0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9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55709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2017-04-29T09:42:14Z</dcterms:created>
  <dcterms:modified xsi:type="dcterms:W3CDTF">2017-04-30T14:33:57Z</dcterms:modified>
</cp:coreProperties>
</file>