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4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77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7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49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8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94444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174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8</cp:revision>
  <dcterms:created xsi:type="dcterms:W3CDTF">2017-04-29T09:42:14Z</dcterms:created>
  <dcterms:modified xsi:type="dcterms:W3CDTF">2017-04-30T19:22:35Z</dcterms:modified>
</cp:coreProperties>
</file>