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7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7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1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7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2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3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1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43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2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8A80-212D-4A08-B0D1-5F7886E29178}" type="datetimeFigureOut">
              <a:rPr lang="en-GB" smtClean="0"/>
              <a:t>01/04/2017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9C50-3174-419A-BEFE-24CDCF1CA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1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0" y="2050260"/>
            <a:ext cx="8707841" cy="27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696" y="251189"/>
            <a:ext cx="4622588" cy="64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5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1" y="511918"/>
            <a:ext cx="8572564" cy="57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1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31" y="408661"/>
            <a:ext cx="8405175" cy="57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85" y="435279"/>
            <a:ext cx="8167960" cy="55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61" y="322589"/>
            <a:ext cx="6928646" cy="62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788" cy="6883151"/>
          </a:xfrm>
        </p:spPr>
      </p:pic>
    </p:spTree>
    <p:extLst>
      <p:ext uri="{BB962C8B-B14F-4D97-AF65-F5344CB8AC3E}">
        <p14:creationId xmlns:p14="http://schemas.microsoft.com/office/powerpoint/2010/main" val="175362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8" y="873584"/>
            <a:ext cx="8259084" cy="51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Stevenson</dc:creator>
  <cp:lastModifiedBy>Graham</cp:lastModifiedBy>
  <cp:revision>8</cp:revision>
  <dcterms:created xsi:type="dcterms:W3CDTF">2017-03-30T20:35:57Z</dcterms:created>
  <dcterms:modified xsi:type="dcterms:W3CDTF">2017-04-01T10:41:40Z</dcterms:modified>
</cp:coreProperties>
</file>