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8" r:id="rId4"/>
    <p:sldId id="261" r:id="rId5"/>
    <p:sldId id="262" r:id="rId6"/>
    <p:sldId id="257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3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3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0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9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0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8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9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9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40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" y="0"/>
            <a:ext cx="91321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73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6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921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45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45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205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613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7</cp:revision>
  <dcterms:created xsi:type="dcterms:W3CDTF">2016-11-30T15:53:44Z</dcterms:created>
  <dcterms:modified xsi:type="dcterms:W3CDTF">2017-04-02T14:36:10Z</dcterms:modified>
</cp:coreProperties>
</file>