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61" r:id="rId5"/>
    <p:sldId id="262" r:id="rId6"/>
    <p:sldId id="25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" y="0"/>
            <a:ext cx="9132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2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5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4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0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1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7</cp:revision>
  <dcterms:created xsi:type="dcterms:W3CDTF">2016-11-30T15:53:44Z</dcterms:created>
  <dcterms:modified xsi:type="dcterms:W3CDTF">2017-04-02T14:36:10Z</dcterms:modified>
</cp:coreProperties>
</file>