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7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2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9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1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0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4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2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C241-5A8F-4205-B86F-E114F481CEE3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242D-FE55-47BA-8A48-5DB9330C1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Giving up 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u="sng" dirty="0">
                <a:solidFill>
                  <a:schemeClr val="bg1"/>
                </a:solidFill>
              </a:rPr>
              <a:t>Dangers of Popularity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A</a:t>
            </a:r>
            <a:r>
              <a:rPr lang="en-GB" sz="2700" dirty="0">
                <a:solidFill>
                  <a:schemeClr val="bg1"/>
                </a:solidFill>
              </a:rPr>
              <a:t>rrogance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B</a:t>
            </a:r>
            <a:r>
              <a:rPr lang="en-GB" sz="2700" dirty="0">
                <a:solidFill>
                  <a:schemeClr val="bg1"/>
                </a:solidFill>
              </a:rPr>
              <a:t>one idleness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C</a:t>
            </a:r>
            <a:r>
              <a:rPr lang="en-GB" sz="2700" dirty="0">
                <a:solidFill>
                  <a:schemeClr val="bg1"/>
                </a:solidFill>
              </a:rPr>
              <a:t>ompromise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Giving up 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u="sng" dirty="0">
                <a:solidFill>
                  <a:schemeClr val="bg1"/>
                </a:solidFill>
              </a:rPr>
              <a:t>Dangers of Popularity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A</a:t>
            </a:r>
            <a:r>
              <a:rPr lang="en-GB" sz="2700" dirty="0">
                <a:solidFill>
                  <a:schemeClr val="bg1"/>
                </a:solidFill>
              </a:rPr>
              <a:t>rrogance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B</a:t>
            </a:r>
            <a:r>
              <a:rPr lang="en-GB" sz="2700" dirty="0">
                <a:solidFill>
                  <a:schemeClr val="bg1"/>
                </a:solidFill>
              </a:rPr>
              <a:t>one idleness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C</a:t>
            </a:r>
            <a:r>
              <a:rPr lang="en-GB" sz="2700" dirty="0">
                <a:solidFill>
                  <a:schemeClr val="bg1"/>
                </a:solidFill>
              </a:rPr>
              <a:t>ompromise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D</a:t>
            </a:r>
            <a:r>
              <a:rPr lang="en-GB" sz="2700" dirty="0">
                <a:solidFill>
                  <a:schemeClr val="bg1"/>
                </a:solidFill>
              </a:rPr>
              <a:t>eceitfulness</a:t>
            </a:r>
            <a:endParaRPr lang="en-GB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" y="2232167"/>
            <a:ext cx="8255977" cy="3050125"/>
          </a:xfrm>
        </p:spPr>
      </p:pic>
    </p:spTree>
    <p:extLst>
      <p:ext uri="{BB962C8B-B14F-4D97-AF65-F5344CB8AC3E}">
        <p14:creationId xmlns:p14="http://schemas.microsoft.com/office/powerpoint/2010/main" val="408919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Giving up 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Matthew 21: 1- 11</a:t>
            </a:r>
          </a:p>
        </p:txBody>
      </p:sp>
    </p:spTree>
    <p:extLst>
      <p:ext uri="{BB962C8B-B14F-4D97-AF65-F5344CB8AC3E}">
        <p14:creationId xmlns:p14="http://schemas.microsoft.com/office/powerpoint/2010/main" val="365869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74" y="652781"/>
            <a:ext cx="3228268" cy="5494925"/>
          </a:xfrm>
        </p:spPr>
      </p:pic>
    </p:spTree>
    <p:extLst>
      <p:ext uri="{BB962C8B-B14F-4D97-AF65-F5344CB8AC3E}">
        <p14:creationId xmlns:p14="http://schemas.microsoft.com/office/powerpoint/2010/main" val="138975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2" y="204108"/>
            <a:ext cx="8662417" cy="6155871"/>
          </a:xfrm>
        </p:spPr>
      </p:pic>
    </p:spTree>
    <p:extLst>
      <p:ext uri="{BB962C8B-B14F-4D97-AF65-F5344CB8AC3E}">
        <p14:creationId xmlns:p14="http://schemas.microsoft.com/office/powerpoint/2010/main" val="15950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57250"/>
            <a:ext cx="3820104" cy="25896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55" y="857250"/>
            <a:ext cx="3987053" cy="2589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49" y="3446913"/>
            <a:ext cx="3498980" cy="25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Giving up 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u="sng" dirty="0">
                <a:solidFill>
                  <a:schemeClr val="bg1"/>
                </a:solidFill>
              </a:rPr>
              <a:t>Dangers of Popularity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A</a:t>
            </a:r>
            <a:r>
              <a:rPr lang="en-GB" sz="2700" dirty="0">
                <a:solidFill>
                  <a:schemeClr val="bg1"/>
                </a:solidFill>
              </a:rPr>
              <a:t>rrogance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83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81138"/>
            <a:ext cx="2919692" cy="38957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98" y="1481138"/>
            <a:ext cx="4394718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9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Giving up 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u="sng" dirty="0">
                <a:solidFill>
                  <a:schemeClr val="bg1"/>
                </a:solidFill>
              </a:rPr>
              <a:t>Dangers of Popularity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A</a:t>
            </a:r>
            <a:r>
              <a:rPr lang="en-GB" sz="2700" dirty="0">
                <a:solidFill>
                  <a:schemeClr val="bg1"/>
                </a:solidFill>
              </a:rPr>
              <a:t>rrogance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B</a:t>
            </a:r>
            <a:r>
              <a:rPr lang="en-GB" sz="2700" dirty="0">
                <a:solidFill>
                  <a:schemeClr val="bg1"/>
                </a:solidFill>
              </a:rPr>
              <a:t>one idleness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089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1" y="315146"/>
            <a:ext cx="8411136" cy="6113058"/>
          </a:xfrm>
        </p:spPr>
      </p:pic>
    </p:spTree>
    <p:extLst>
      <p:ext uri="{BB962C8B-B14F-4D97-AF65-F5344CB8AC3E}">
        <p14:creationId xmlns:p14="http://schemas.microsoft.com/office/powerpoint/2010/main" val="129377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58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Giving up Popularity</vt:lpstr>
      <vt:lpstr>PowerPoint Presentation</vt:lpstr>
      <vt:lpstr>PowerPoint Presentation</vt:lpstr>
      <vt:lpstr>PowerPoint Presentation</vt:lpstr>
      <vt:lpstr>Giving up Popularity</vt:lpstr>
      <vt:lpstr>PowerPoint Presentation</vt:lpstr>
      <vt:lpstr>Giving up Popularity</vt:lpstr>
      <vt:lpstr>PowerPoint Presentation</vt:lpstr>
      <vt:lpstr>Giving up Popularity</vt:lpstr>
      <vt:lpstr>Giving up Popularity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9</cp:revision>
  <dcterms:created xsi:type="dcterms:W3CDTF">2017-04-02T12:22:50Z</dcterms:created>
  <dcterms:modified xsi:type="dcterms:W3CDTF">2017-04-04T10:02:44Z</dcterms:modified>
</cp:coreProperties>
</file>