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1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2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9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70026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17</cp:revision>
  <dcterms:created xsi:type="dcterms:W3CDTF">2017-04-22T14:03:33Z</dcterms:created>
  <dcterms:modified xsi:type="dcterms:W3CDTF">2017-05-07T19:24:16Z</dcterms:modified>
</cp:coreProperties>
</file>