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82"/>
    <p:restoredTop sz="94819"/>
  </p:normalViewPr>
  <p:slideViewPr>
    <p:cSldViewPr snapToGrid="0" snapToObjects="1">
      <p:cViewPr varScale="1">
        <p:scale>
          <a:sx n="74" d="100"/>
          <a:sy n="74" d="100"/>
        </p:scale>
        <p:origin x="8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028C7-791D-6F41-8EA7-563D592DCD45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53BD4-178B-3944-84F3-3240D0C88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20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0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92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61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97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43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88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76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52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40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87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47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4B9D2-4E6A-484E-8EAB-F6A3596BC57C}" type="datetimeFigureOut">
              <a:rPr lang="en-GB" smtClean="0"/>
              <a:t>14/05/2017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3887-A030-F349-BCC5-653DC3E6E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86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21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79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24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894" y="-112145"/>
            <a:ext cx="9261894" cy="687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030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129" y="-1"/>
            <a:ext cx="9164129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362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502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James</dc:creator>
  <cp:lastModifiedBy>Graham</cp:lastModifiedBy>
  <cp:revision>12</cp:revision>
  <dcterms:created xsi:type="dcterms:W3CDTF">2017-05-02T15:22:09Z</dcterms:created>
  <dcterms:modified xsi:type="dcterms:W3CDTF">2017-05-14T19:55:14Z</dcterms:modified>
</cp:coreProperties>
</file>