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D"/>
    <a:srgbClr val="41423F"/>
    <a:srgbClr val="E4E0DD"/>
    <a:srgbClr val="AFADAB"/>
    <a:srgbClr val="EAE6E3"/>
    <a:srgbClr val="F0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66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9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2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5985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2017-05-20T10:27:55Z</dcterms:created>
  <dcterms:modified xsi:type="dcterms:W3CDTF">2017-05-20T19:12:16Z</dcterms:modified>
</cp:coreProperties>
</file>