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501481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501481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5ED7486-AF91-4D9F-AE90-6C00327598A1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1"/>
            <a:ext cx="2975928" cy="501480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1"/>
            <a:ext cx="2975928" cy="501480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BF384FEC-C167-4963-AB27-A81991D70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6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urkrus.com/Source/resim/haberresim/k/71055239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18104"/>
          <a:stretch/>
        </p:blipFill>
        <p:spPr bwMode="auto">
          <a:xfrm>
            <a:off x="0" y="0"/>
            <a:ext cx="9144000" cy="68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7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2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5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2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0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5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2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9399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cp:lastPrinted>2017-05-21T12:38:31Z</cp:lastPrinted>
  <dcterms:created xsi:type="dcterms:W3CDTF">2017-04-22T14:03:33Z</dcterms:created>
  <dcterms:modified xsi:type="dcterms:W3CDTF">2017-05-21T19:39:29Z</dcterms:modified>
</cp:coreProperties>
</file>