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1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42965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2017-05-25T12:28:15Z</dcterms:created>
  <dcterms:modified xsi:type="dcterms:W3CDTF">2017-05-28T14:33:55Z</dcterms:modified>
</cp:coreProperties>
</file>