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320"/>
    <a:srgbClr val="EDB14B"/>
    <a:srgbClr val="450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9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7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5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40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4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10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42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2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4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9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8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5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8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52804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288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13</cp:revision>
  <dcterms:created xsi:type="dcterms:W3CDTF">2017-06-03T09:22:00Z</dcterms:created>
  <dcterms:modified xsi:type="dcterms:W3CDTF">2017-06-04T08:26:21Z</dcterms:modified>
</cp:coreProperties>
</file>