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CE7A2A"/>
    <a:srgbClr val="D79443"/>
    <a:srgbClr val="D99540"/>
    <a:srgbClr val="C95F14"/>
    <a:srgbClr val="EDB14B"/>
    <a:srgbClr val="E1B053"/>
    <a:srgbClr val="EC7320"/>
    <a:srgbClr val="450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1B053"/>
            </a:gs>
            <a:gs pos="100000">
              <a:srgbClr val="C95F1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8"/>
            <a:ext cx="9144000" cy="679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0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8"/>
            <a:ext cx="9144000" cy="679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8"/>
            <a:ext cx="9144000" cy="679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8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52" y="30480"/>
            <a:ext cx="9144000" cy="679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15702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17</cp:revision>
  <dcterms:created xsi:type="dcterms:W3CDTF">2017-06-03T09:22:00Z</dcterms:created>
  <dcterms:modified xsi:type="dcterms:W3CDTF">2017-06-04T19:42:50Z</dcterms:modified>
</cp:coreProperties>
</file>