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  <a:srgbClr val="E4D2E4"/>
    <a:srgbClr val="302924"/>
    <a:srgbClr val="4D4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18/06/2017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23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91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3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52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5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684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63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37782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94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10</cp:revision>
  <dcterms:created xsi:type="dcterms:W3CDTF">2017-04-22T13:31:17Z</dcterms:created>
  <dcterms:modified xsi:type="dcterms:W3CDTF">2017-06-18T08:11:25Z</dcterms:modified>
</cp:coreProperties>
</file>