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E4D2E4"/>
    <a:srgbClr val="302924"/>
    <a:srgbClr val="4D4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3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69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2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5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68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6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37782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2017-04-22T13:31:17Z</dcterms:created>
  <dcterms:modified xsi:type="dcterms:W3CDTF">2017-06-19T14:20:23Z</dcterms:modified>
</cp:coreProperties>
</file>