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5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838"/>
    <a:srgbClr val="E4D2E4"/>
    <a:srgbClr val="302924"/>
    <a:srgbClr val="4D4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88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4B50-9E7F-41E5-8482-3A005EFCE090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93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69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524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157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684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163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137782"/>
      </p:ext>
    </p:extLst>
  </p:cSld>
  <p:clrMapOvr>
    <a:masterClrMapping/>
  </p:clrMapOvr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98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11</cp:revision>
  <dcterms:created xsi:type="dcterms:W3CDTF">2017-04-22T13:31:17Z</dcterms:created>
  <dcterms:modified xsi:type="dcterms:W3CDTF">2017-06-19T14:20:23Z</dcterms:modified>
</cp:coreProperties>
</file>