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3"/>
  </p:handoutMasterIdLst>
  <p:sldIdLst>
    <p:sldId id="256" r:id="rId2"/>
    <p:sldId id="257" r:id="rId3"/>
    <p:sldId id="258" r:id="rId4"/>
    <p:sldId id="260" r:id="rId5"/>
    <p:sldId id="259" r:id="rId6"/>
    <p:sldId id="262" r:id="rId7"/>
    <p:sldId id="263" r:id="rId8"/>
    <p:sldId id="264" r:id="rId9"/>
    <p:sldId id="265" r:id="rId10"/>
    <p:sldId id="261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18F9A9-2B6E-42CA-A0AF-36D7025FF20D}" type="datetimeFigureOut">
              <a:rPr lang="en-GB" smtClean="0"/>
              <a:t>01/06/2017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F73407-B678-43FD-8A47-309D95103E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67034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4654-9CA1-4EBC-88C7-DF015BAC4544}" type="datetimeFigureOut">
              <a:rPr lang="en-GB" smtClean="0"/>
              <a:t>01/06/2017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270F4-91E2-4105-A5D3-7045E0D391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8848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4654-9CA1-4EBC-88C7-DF015BAC4544}" type="datetimeFigureOut">
              <a:rPr lang="en-GB" smtClean="0"/>
              <a:t>01/06/2017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270F4-91E2-4105-A5D3-7045E0D391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9607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4654-9CA1-4EBC-88C7-DF015BAC4544}" type="datetimeFigureOut">
              <a:rPr lang="en-GB" smtClean="0"/>
              <a:t>01/06/2017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270F4-91E2-4105-A5D3-7045E0D391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6871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4654-9CA1-4EBC-88C7-DF015BAC4544}" type="datetimeFigureOut">
              <a:rPr lang="en-GB" smtClean="0"/>
              <a:t>01/06/2017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270F4-91E2-4105-A5D3-7045E0D391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4326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4654-9CA1-4EBC-88C7-DF015BAC4544}" type="datetimeFigureOut">
              <a:rPr lang="en-GB" smtClean="0"/>
              <a:t>01/06/2017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270F4-91E2-4105-A5D3-7045E0D391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7956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4654-9CA1-4EBC-88C7-DF015BAC4544}" type="datetimeFigureOut">
              <a:rPr lang="en-GB" smtClean="0"/>
              <a:t>01/06/2017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270F4-91E2-4105-A5D3-7045E0D391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608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4654-9CA1-4EBC-88C7-DF015BAC4544}" type="datetimeFigureOut">
              <a:rPr lang="en-GB" smtClean="0"/>
              <a:t>01/06/2017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270F4-91E2-4105-A5D3-7045E0D391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7586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4654-9CA1-4EBC-88C7-DF015BAC4544}" type="datetimeFigureOut">
              <a:rPr lang="en-GB" smtClean="0"/>
              <a:t>01/06/2017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270F4-91E2-4105-A5D3-7045E0D391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5731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4654-9CA1-4EBC-88C7-DF015BAC4544}" type="datetimeFigureOut">
              <a:rPr lang="en-GB" smtClean="0"/>
              <a:t>01/06/2017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270F4-91E2-4105-A5D3-7045E0D391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9420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4654-9CA1-4EBC-88C7-DF015BAC4544}" type="datetimeFigureOut">
              <a:rPr lang="en-GB" smtClean="0"/>
              <a:t>01/06/2017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270F4-91E2-4105-A5D3-7045E0D391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3928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4654-9CA1-4EBC-88C7-DF015BAC4544}" type="datetimeFigureOut">
              <a:rPr lang="en-GB" smtClean="0"/>
              <a:t>01/06/2017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270F4-91E2-4105-A5D3-7045E0D391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2774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784654-9CA1-4EBC-88C7-DF015BAC4544}" type="datetimeFigureOut">
              <a:rPr lang="en-GB" smtClean="0"/>
              <a:t>01/06/2017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6270F4-91E2-4105-A5D3-7045E0D391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8543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050" b="1" dirty="0"/>
              <a:t>Do you believe this?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3000" b="1" dirty="0"/>
              <a:t>John 11: 17 - 27</a:t>
            </a:r>
          </a:p>
        </p:txBody>
      </p:sp>
    </p:spTree>
    <p:extLst>
      <p:ext uri="{BB962C8B-B14F-4D97-AF65-F5344CB8AC3E}">
        <p14:creationId xmlns:p14="http://schemas.microsoft.com/office/powerpoint/2010/main" val="17218341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050" b="1" dirty="0"/>
              <a:t>Do you believe this?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3000" b="1" dirty="0"/>
              <a:t>John 11: 17 - 27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558779"/>
            <a:ext cx="6858000" cy="2172927"/>
          </a:xfrm>
        </p:spPr>
        <p:txBody>
          <a:bodyPr>
            <a:normAutofit/>
          </a:bodyPr>
          <a:lstStyle/>
          <a:p>
            <a:pPr marL="557213" indent="-557213" algn="l">
              <a:buAutoNum type="arabicPeriod"/>
            </a:pPr>
            <a:r>
              <a:rPr lang="en-GB" sz="2700" dirty="0"/>
              <a:t>Faith that God knows best and is in control</a:t>
            </a:r>
          </a:p>
          <a:p>
            <a:pPr marL="557213" indent="-557213" algn="l">
              <a:buAutoNum type="arabicPeriod"/>
            </a:pPr>
            <a:r>
              <a:rPr lang="en-GB" sz="2700" dirty="0"/>
              <a:t>Faith that God can do the impossible</a:t>
            </a:r>
          </a:p>
          <a:p>
            <a:pPr marL="557213" indent="-557213" algn="l">
              <a:buAutoNum type="arabicPeriod"/>
            </a:pPr>
            <a:r>
              <a:rPr lang="en-GB" sz="2700" dirty="0"/>
              <a:t>Faith that God will keep his promises</a:t>
            </a:r>
          </a:p>
          <a:p>
            <a:pPr algn="l"/>
            <a:endParaRPr lang="en-GB" sz="2700" dirty="0"/>
          </a:p>
        </p:txBody>
      </p:sp>
    </p:spTree>
    <p:extLst>
      <p:ext uri="{BB962C8B-B14F-4D97-AF65-F5344CB8AC3E}">
        <p14:creationId xmlns:p14="http://schemas.microsoft.com/office/powerpoint/2010/main" val="9724138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050" b="1" dirty="0"/>
              <a:t>Do you believe this?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3000" b="1" dirty="0"/>
              <a:t>John 11: 17 - 27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558779"/>
            <a:ext cx="6858000" cy="2172927"/>
          </a:xfrm>
        </p:spPr>
        <p:txBody>
          <a:bodyPr>
            <a:normAutofit/>
          </a:bodyPr>
          <a:lstStyle/>
          <a:p>
            <a:pPr marL="557213" indent="-557213" algn="l">
              <a:buAutoNum type="arabicPeriod"/>
            </a:pPr>
            <a:r>
              <a:rPr lang="en-GB" sz="2700" dirty="0"/>
              <a:t>Faith that God knows best and is in control</a:t>
            </a:r>
          </a:p>
          <a:p>
            <a:pPr marL="557213" indent="-557213" algn="l">
              <a:buAutoNum type="arabicPeriod"/>
            </a:pPr>
            <a:r>
              <a:rPr lang="en-GB" sz="2700" dirty="0"/>
              <a:t>Faith that God can do the impossible</a:t>
            </a:r>
          </a:p>
          <a:p>
            <a:pPr marL="557213" indent="-557213" algn="l">
              <a:buAutoNum type="arabicPeriod"/>
            </a:pPr>
            <a:r>
              <a:rPr lang="en-GB" sz="2700" dirty="0"/>
              <a:t>Faith that God will keep his promises</a:t>
            </a:r>
          </a:p>
          <a:p>
            <a:pPr marL="557213" indent="-557213" algn="l">
              <a:buAutoNum type="arabicPeriod"/>
            </a:pPr>
            <a:r>
              <a:rPr lang="en-GB" sz="2700" dirty="0"/>
              <a:t>Faith that God will give us life</a:t>
            </a:r>
          </a:p>
          <a:p>
            <a:pPr marL="557213" indent="-557213" algn="l">
              <a:buAutoNum type="arabicPeriod"/>
            </a:pPr>
            <a:endParaRPr lang="en-GB" sz="2700" dirty="0"/>
          </a:p>
        </p:txBody>
      </p:sp>
    </p:spTree>
    <p:extLst>
      <p:ext uri="{BB962C8B-B14F-4D97-AF65-F5344CB8AC3E}">
        <p14:creationId xmlns:p14="http://schemas.microsoft.com/office/powerpoint/2010/main" val="3899432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picture containing man, person, indoor&#10;&#10;Description generated with high confidence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1" y="261257"/>
            <a:ext cx="9142719" cy="6294664"/>
          </a:xfrm>
        </p:spPr>
      </p:pic>
    </p:spTree>
    <p:extLst>
      <p:ext uri="{BB962C8B-B14F-4D97-AF65-F5344CB8AC3E}">
        <p14:creationId xmlns:p14="http://schemas.microsoft.com/office/powerpoint/2010/main" val="1680609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050" b="1" dirty="0"/>
              <a:t>Do you believe this?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3000" b="1" dirty="0"/>
              <a:t>John 11: 17 - 27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558779"/>
            <a:ext cx="6858000" cy="2172927"/>
          </a:xfrm>
        </p:spPr>
        <p:txBody>
          <a:bodyPr>
            <a:normAutofit/>
          </a:bodyPr>
          <a:lstStyle/>
          <a:p>
            <a:pPr marL="557213" indent="-557213" algn="l">
              <a:buAutoNum type="arabicPeriod"/>
            </a:pPr>
            <a:r>
              <a:rPr lang="en-GB" sz="2700" dirty="0"/>
              <a:t>Faith that God knows best and is in control</a:t>
            </a:r>
          </a:p>
          <a:p>
            <a:pPr algn="l"/>
            <a:endParaRPr lang="en-GB" sz="2700" dirty="0"/>
          </a:p>
        </p:txBody>
      </p:sp>
    </p:spTree>
    <p:extLst>
      <p:ext uri="{BB962C8B-B14F-4D97-AF65-F5344CB8AC3E}">
        <p14:creationId xmlns:p14="http://schemas.microsoft.com/office/powerpoint/2010/main" val="3064165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group of people posing for a photo&#10;&#10;Description generated with very high confidence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0436"/>
            <a:ext cx="9144479" cy="6351814"/>
          </a:xfrm>
        </p:spPr>
      </p:pic>
    </p:spTree>
    <p:extLst>
      <p:ext uri="{BB962C8B-B14F-4D97-AF65-F5344CB8AC3E}">
        <p14:creationId xmlns:p14="http://schemas.microsoft.com/office/powerpoint/2010/main" val="3936057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050" b="1" dirty="0"/>
              <a:t>Do you believe this?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3000" b="1" dirty="0"/>
              <a:t>John 11: 17 - 27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558779"/>
            <a:ext cx="6858000" cy="2172927"/>
          </a:xfrm>
        </p:spPr>
        <p:txBody>
          <a:bodyPr>
            <a:normAutofit/>
          </a:bodyPr>
          <a:lstStyle/>
          <a:p>
            <a:pPr marL="557213" indent="-557213" algn="l">
              <a:buAutoNum type="arabicPeriod"/>
            </a:pPr>
            <a:r>
              <a:rPr lang="en-GB" sz="2700" dirty="0"/>
              <a:t>Faith that God knows best and is in control</a:t>
            </a:r>
          </a:p>
          <a:p>
            <a:pPr marL="557213" indent="-557213" algn="l">
              <a:buAutoNum type="arabicPeriod"/>
            </a:pPr>
            <a:r>
              <a:rPr lang="en-GB" sz="2700" dirty="0"/>
              <a:t>Faith that God can do the impossible</a:t>
            </a:r>
          </a:p>
          <a:p>
            <a:pPr algn="l"/>
            <a:endParaRPr lang="en-GB" sz="2700" dirty="0"/>
          </a:p>
        </p:txBody>
      </p:sp>
    </p:spTree>
    <p:extLst>
      <p:ext uri="{BB962C8B-B14F-4D97-AF65-F5344CB8AC3E}">
        <p14:creationId xmlns:p14="http://schemas.microsoft.com/office/powerpoint/2010/main" val="24477114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Person who is smiling and looking at the camera&#10;&#10;Description generated with high confidence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8750" y="981755"/>
            <a:ext cx="4696932" cy="4994501"/>
          </a:xfrm>
        </p:spPr>
      </p:pic>
    </p:spTree>
    <p:extLst>
      <p:ext uri="{BB962C8B-B14F-4D97-AF65-F5344CB8AC3E}">
        <p14:creationId xmlns:p14="http://schemas.microsoft.com/office/powerpoint/2010/main" val="2593057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group of people posing for a picture&#10;&#10;Description generated with high confidence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943" y="1662789"/>
            <a:ext cx="4713180" cy="3689087"/>
          </a:xfrm>
        </p:spPr>
      </p:pic>
      <p:pic>
        <p:nvPicPr>
          <p:cNvPr id="7" name="Picture 6" descr="A group of people posing for a photo&#10;&#10;Description generated with very high confidenc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684" y="1791221"/>
            <a:ext cx="3601580" cy="3432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60363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person smiling for the picture&#10;&#10;Description generated with very high confidence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407" y="606199"/>
            <a:ext cx="7674905" cy="5312908"/>
          </a:xfrm>
        </p:spPr>
      </p:pic>
    </p:spTree>
    <p:extLst>
      <p:ext uri="{BB962C8B-B14F-4D97-AF65-F5344CB8AC3E}">
        <p14:creationId xmlns:p14="http://schemas.microsoft.com/office/powerpoint/2010/main" val="1701345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picture containing indoor&#10;&#10;Description generated with very high confidence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992775" y="488852"/>
            <a:ext cx="6858001" cy="5880298"/>
          </a:xfrm>
        </p:spPr>
      </p:pic>
    </p:spTree>
    <p:extLst>
      <p:ext uri="{BB962C8B-B14F-4D97-AF65-F5344CB8AC3E}">
        <p14:creationId xmlns:p14="http://schemas.microsoft.com/office/powerpoint/2010/main" val="19744750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</TotalTime>
  <Words>103</Words>
  <Application>Microsoft Office PowerPoint</Application>
  <PresentationFormat>On-screen Show (4:3)</PresentationFormat>
  <Paragraphs>15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Do you believe this?  John 11: 17 - 27</vt:lpstr>
      <vt:lpstr>PowerPoint Presentation</vt:lpstr>
      <vt:lpstr>Do you believe this?  John 11: 17 - 27</vt:lpstr>
      <vt:lpstr>PowerPoint Presentation</vt:lpstr>
      <vt:lpstr>Do you believe this?  John 11: 17 - 27</vt:lpstr>
      <vt:lpstr>PowerPoint Presentation</vt:lpstr>
      <vt:lpstr>PowerPoint Presentation</vt:lpstr>
      <vt:lpstr>PowerPoint Presentation</vt:lpstr>
      <vt:lpstr>PowerPoint Presentation</vt:lpstr>
      <vt:lpstr>Do you believe this?  John 11: 17 - 27</vt:lpstr>
      <vt:lpstr>Do you believe this?  John 11: 17 - 27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 you believe this?  John 11: 17 - 27</dc:title>
  <dc:creator>Timothy Hackett</dc:creator>
  <cp:lastModifiedBy>Graham</cp:lastModifiedBy>
  <cp:revision>6</cp:revision>
  <dcterms:created xsi:type="dcterms:W3CDTF">2017-05-21T19:53:30Z</dcterms:created>
  <dcterms:modified xsi:type="dcterms:W3CDTF">2017-06-01T15:10:07Z</dcterms:modified>
</cp:coreProperties>
</file>