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8F9A9-2B6E-42CA-A0AF-36D7025FF20D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73407-B678-43FD-8A47-309D95103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03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84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07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87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32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56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58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7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2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2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7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84654-9CA1-4EBC-88C7-DF015BAC4544}" type="datetimeFigureOut">
              <a:rPr lang="en-GB" smtClean="0"/>
              <a:t>01/06/2017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70F4-91E2-4105-A5D3-7045E0D391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54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50" b="1" dirty="0"/>
              <a:t>Do you believe this?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000" b="1" dirty="0"/>
              <a:t>John 11: 17 - 27</a:t>
            </a:r>
          </a:p>
        </p:txBody>
      </p:sp>
    </p:spTree>
    <p:extLst>
      <p:ext uri="{BB962C8B-B14F-4D97-AF65-F5344CB8AC3E}">
        <p14:creationId xmlns:p14="http://schemas.microsoft.com/office/powerpoint/2010/main" val="172183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50" b="1" dirty="0"/>
              <a:t>Do you believe this?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000" b="1" dirty="0"/>
              <a:t>John 11: 17 - 27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172927"/>
          </a:xfrm>
        </p:spPr>
        <p:txBody>
          <a:bodyPr>
            <a:normAutofit/>
          </a:bodyPr>
          <a:lstStyle/>
          <a:p>
            <a:pPr marL="557213" indent="-557213" algn="l">
              <a:buAutoNum type="arabicPeriod"/>
            </a:pPr>
            <a:r>
              <a:rPr lang="en-GB" sz="2700" dirty="0"/>
              <a:t>Faith that God knows best and is in control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can do the impossible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will keep his promises</a:t>
            </a:r>
          </a:p>
          <a:p>
            <a:pPr algn="l"/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972413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50" b="1" dirty="0"/>
              <a:t>Do you believe this?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000" b="1" dirty="0"/>
              <a:t>John 11: 17 - 27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172927"/>
          </a:xfrm>
        </p:spPr>
        <p:txBody>
          <a:bodyPr>
            <a:normAutofit/>
          </a:bodyPr>
          <a:lstStyle/>
          <a:p>
            <a:pPr marL="557213" indent="-557213" algn="l">
              <a:buAutoNum type="arabicPeriod"/>
            </a:pPr>
            <a:r>
              <a:rPr lang="en-GB" sz="2700" dirty="0"/>
              <a:t>Faith that God knows best and is in control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can do the impossible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will keep his promises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will give us life</a:t>
            </a:r>
          </a:p>
          <a:p>
            <a:pPr marL="557213" indent="-557213" algn="l">
              <a:buAutoNum type="arabicPeriod"/>
            </a:pP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89943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man, person, indoor&#10;&#10;Description generated with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" y="261257"/>
            <a:ext cx="9142719" cy="6294664"/>
          </a:xfrm>
        </p:spPr>
      </p:pic>
    </p:spTree>
    <p:extLst>
      <p:ext uri="{BB962C8B-B14F-4D97-AF65-F5344CB8AC3E}">
        <p14:creationId xmlns:p14="http://schemas.microsoft.com/office/powerpoint/2010/main" val="1680609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50" b="1" dirty="0"/>
              <a:t>Do you believe this?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000" b="1" dirty="0"/>
              <a:t>John 11: 17 - 27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172927"/>
          </a:xfrm>
        </p:spPr>
        <p:txBody>
          <a:bodyPr>
            <a:normAutofit/>
          </a:bodyPr>
          <a:lstStyle/>
          <a:p>
            <a:pPr marL="557213" indent="-557213" algn="l">
              <a:buAutoNum type="arabicPeriod"/>
            </a:pPr>
            <a:r>
              <a:rPr lang="en-GB" sz="2700" dirty="0"/>
              <a:t>Faith that God knows best and is in control</a:t>
            </a:r>
          </a:p>
          <a:p>
            <a:pPr algn="l"/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306416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a photo&#10;&#10;Description generated with very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436"/>
            <a:ext cx="9144479" cy="6351814"/>
          </a:xfrm>
        </p:spPr>
      </p:pic>
    </p:spTree>
    <p:extLst>
      <p:ext uri="{BB962C8B-B14F-4D97-AF65-F5344CB8AC3E}">
        <p14:creationId xmlns:p14="http://schemas.microsoft.com/office/powerpoint/2010/main" val="393605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50" b="1" dirty="0"/>
              <a:t>Do you believe this?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3000" b="1" dirty="0"/>
              <a:t>John 11: 17 - 27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9"/>
            <a:ext cx="6858000" cy="2172927"/>
          </a:xfrm>
        </p:spPr>
        <p:txBody>
          <a:bodyPr>
            <a:normAutofit/>
          </a:bodyPr>
          <a:lstStyle/>
          <a:p>
            <a:pPr marL="557213" indent="-557213" algn="l">
              <a:buAutoNum type="arabicPeriod"/>
            </a:pPr>
            <a:r>
              <a:rPr lang="en-GB" sz="2700" dirty="0"/>
              <a:t>Faith that God knows best and is in control</a:t>
            </a:r>
          </a:p>
          <a:p>
            <a:pPr marL="557213" indent="-557213" algn="l">
              <a:buAutoNum type="arabicPeriod"/>
            </a:pPr>
            <a:r>
              <a:rPr lang="en-GB" sz="2700" dirty="0"/>
              <a:t>Faith that God can do the impossible</a:t>
            </a:r>
          </a:p>
          <a:p>
            <a:pPr algn="l"/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44771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Person who is smiling and looking at the camera&#10;&#10;Description generated with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750" y="981755"/>
            <a:ext cx="4696932" cy="4994501"/>
          </a:xfrm>
        </p:spPr>
      </p:pic>
    </p:spTree>
    <p:extLst>
      <p:ext uri="{BB962C8B-B14F-4D97-AF65-F5344CB8AC3E}">
        <p14:creationId xmlns:p14="http://schemas.microsoft.com/office/powerpoint/2010/main" val="25930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oup of people posing for a picture&#10;&#10;Description generated with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" y="1662789"/>
            <a:ext cx="4713180" cy="3689087"/>
          </a:xfrm>
        </p:spPr>
      </p:pic>
      <p:pic>
        <p:nvPicPr>
          <p:cNvPr id="7" name="Picture 6" descr="A group of people posing for a photo&#10;&#10;Description generated with very high confidenc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684" y="1791221"/>
            <a:ext cx="3601580" cy="343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03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smiling for the picture&#10;&#10;Description generated with very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07" y="606199"/>
            <a:ext cx="7674905" cy="5312908"/>
          </a:xfrm>
        </p:spPr>
      </p:pic>
    </p:spTree>
    <p:extLst>
      <p:ext uri="{BB962C8B-B14F-4D97-AF65-F5344CB8AC3E}">
        <p14:creationId xmlns:p14="http://schemas.microsoft.com/office/powerpoint/2010/main" val="17013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indoor&#10;&#10;Description generated with very high confidenc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92775" y="488852"/>
            <a:ext cx="6858001" cy="5880298"/>
          </a:xfrm>
        </p:spPr>
      </p:pic>
    </p:spTree>
    <p:extLst>
      <p:ext uri="{BB962C8B-B14F-4D97-AF65-F5344CB8AC3E}">
        <p14:creationId xmlns:p14="http://schemas.microsoft.com/office/powerpoint/2010/main" val="197447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103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Do you believe this?  John 11: 17 - 27</vt:lpstr>
      <vt:lpstr>PowerPoint Presentation</vt:lpstr>
      <vt:lpstr>Do you believe this?  John 11: 17 - 27</vt:lpstr>
      <vt:lpstr>PowerPoint Presentation</vt:lpstr>
      <vt:lpstr>Do you believe this?  John 11: 17 - 27</vt:lpstr>
      <vt:lpstr>PowerPoint Presentation</vt:lpstr>
      <vt:lpstr>PowerPoint Presentation</vt:lpstr>
      <vt:lpstr>PowerPoint Presentation</vt:lpstr>
      <vt:lpstr>PowerPoint Presentation</vt:lpstr>
      <vt:lpstr>Do you believe this?  John 11: 17 - 27</vt:lpstr>
      <vt:lpstr>Do you believe this?  John 11: 17 - 27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believe this?  John 11: 17 - 27</dc:title>
  <dc:creator>Timothy Hackett</dc:creator>
  <cp:lastModifiedBy>Graham</cp:lastModifiedBy>
  <cp:revision>6</cp:revision>
  <dcterms:created xsi:type="dcterms:W3CDTF">2017-05-21T19:53:30Z</dcterms:created>
  <dcterms:modified xsi:type="dcterms:W3CDTF">2017-06-01T15:10:07Z</dcterms:modified>
</cp:coreProperties>
</file>