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  <p:sldMasterId id="2147483671" r:id="rId3"/>
  </p:sldMasterIdLst>
  <p:sldIdLst>
    <p:sldId id="256" r:id="rId4"/>
    <p:sldId id="283" r:id="rId5"/>
    <p:sldId id="284" r:id="rId6"/>
    <p:sldId id="293" r:id="rId7"/>
    <p:sldId id="285" r:id="rId8"/>
    <p:sldId id="292" r:id="rId9"/>
    <p:sldId id="294" r:id="rId10"/>
    <p:sldId id="290" r:id="rId11"/>
    <p:sldId id="287" r:id="rId12"/>
    <p:sldId id="289" r:id="rId13"/>
    <p:sldId id="291" r:id="rId14"/>
    <p:sldId id="295" r:id="rId15"/>
    <p:sldId id="288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07" autoAdjust="0"/>
    <p:restoredTop sz="94660"/>
  </p:normalViewPr>
  <p:slideViewPr>
    <p:cSldViewPr snapToGrid="0" snapToObjects="1">
      <p:cViewPr varScale="1">
        <p:scale>
          <a:sx n="74" d="100"/>
          <a:sy n="74" d="100"/>
        </p:scale>
        <p:origin x="1272" y="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microsoft.com/office/2015/10/relationships/revisionInfo" Target="revisionInfo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130425"/>
            <a:ext cx="8415006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886200"/>
            <a:ext cx="8415006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4F27C-B5AE-5C46-8865-125C4EA7EC9E}" type="datetimeFigureOut">
              <a:rPr lang="en-US" smtClean="0"/>
              <a:t>02-Jul-17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F96-14F8-084C-8B90-A173B7318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6035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4F27C-B5AE-5C46-8865-125C4EA7EC9E}" type="datetimeFigureOut">
              <a:rPr lang="en-US" smtClean="0"/>
              <a:t>02-Jul-17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F96-14F8-084C-8B90-A173B7318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431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4F27C-B5AE-5C46-8865-125C4EA7EC9E}" type="datetimeFigureOut">
              <a:rPr lang="en-US" smtClean="0"/>
              <a:t>02-Jul-17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F96-14F8-084C-8B90-A173B7318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1076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391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338153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391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38153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4F27C-B5AE-5C46-8865-125C4EA7EC9E}" type="datetimeFigureOut">
              <a:rPr lang="en-US" smtClean="0"/>
              <a:t>02-Jul-17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F96-14F8-084C-8B90-A173B7318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0028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4F27C-B5AE-5C46-8865-125C4EA7EC9E}" type="datetimeFigureOut">
              <a:rPr lang="en-US" smtClean="0"/>
              <a:t>02-Jul-17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F96-14F8-084C-8B90-A173B7318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8719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4F27C-B5AE-5C46-8865-125C4EA7EC9E}" type="datetimeFigureOut">
              <a:rPr lang="en-US" smtClean="0"/>
              <a:t>02-Jul-17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F96-14F8-084C-8B90-A173B7318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794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4F27C-B5AE-5C46-8865-125C4EA7EC9E}" type="datetimeFigureOut">
              <a:rPr lang="en-US" smtClean="0"/>
              <a:t>02-Jul-17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F96-14F8-084C-8B90-A173B7318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859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4F27C-B5AE-5C46-8865-125C4EA7EC9E}" type="datetimeFigureOut">
              <a:rPr lang="en-US" smtClean="0"/>
              <a:t>02-Jul-17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F96-14F8-084C-8B90-A173B7318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717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391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338153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391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38153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4F27C-B5AE-5C46-8865-125C4EA7EC9E}" type="datetimeFigureOut">
              <a:rPr lang="en-US" smtClean="0"/>
              <a:t>02-Jul-17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F96-14F8-084C-8B90-A173B7318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860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4F27C-B5AE-5C46-8865-125C4EA7EC9E}" type="datetimeFigureOut">
              <a:rPr lang="en-US" smtClean="0"/>
              <a:t>02-Jul-17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F96-14F8-084C-8B90-A173B7318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810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4F27C-B5AE-5C46-8865-125C4EA7EC9E}" type="datetimeFigureOut">
              <a:rPr lang="en-US" smtClean="0"/>
              <a:t>02-Jul-17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F96-14F8-084C-8B90-A173B7318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705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Header with two conten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28600"/>
            <a:ext cx="8496944" cy="7620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196752"/>
            <a:ext cx="4176464" cy="4392488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3200">
                <a:solidFill>
                  <a:schemeClr val="bg1"/>
                </a:solidFill>
              </a:defRPr>
            </a:lvl3pPr>
            <a:lvl4pPr>
              <a:defRPr sz="3200">
                <a:solidFill>
                  <a:schemeClr val="bg1"/>
                </a:solidFill>
              </a:defRPr>
            </a:lvl4pPr>
            <a:lvl5pPr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Content Placeholder 2"/>
          <p:cNvSpPr>
            <a:spLocks noGrp="1"/>
          </p:cNvSpPr>
          <p:nvPr>
            <p:ph idx="13"/>
          </p:nvPr>
        </p:nvSpPr>
        <p:spPr>
          <a:xfrm>
            <a:off x="4716016" y="1196752"/>
            <a:ext cx="4176464" cy="4392488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3200">
                <a:solidFill>
                  <a:schemeClr val="bg1"/>
                </a:solidFill>
              </a:defRPr>
            </a:lvl3pPr>
            <a:lvl4pPr>
              <a:defRPr sz="3200">
                <a:solidFill>
                  <a:schemeClr val="bg1"/>
                </a:solidFill>
              </a:defRPr>
            </a:lvl4pPr>
            <a:lvl5pPr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0679577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51844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130425"/>
            <a:ext cx="8415006" cy="1470025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886200"/>
            <a:ext cx="8415006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4F27C-B5AE-5C46-8865-125C4EA7EC9E}" type="datetimeFigureOut">
              <a:rPr lang="en-US" smtClean="0"/>
              <a:t>02-Jul-17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F96-14F8-084C-8B90-A173B7318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840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jpe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.jpeg"/><Relationship Id="rId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11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urple bar.jpg"/>
          <p:cNvPicPr/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0" y="6545114"/>
            <a:ext cx="9144001" cy="331428"/>
          </a:xfrm>
          <a:prstGeom prst="rect">
            <a:avLst/>
          </a:prstGeom>
          <a:ln w="3175">
            <a:miter lim="400000"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88158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9" y="1600200"/>
            <a:ext cx="8415007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78679"/>
            <a:ext cx="2133600" cy="2793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Arial"/>
              </a:defRPr>
            </a:lvl1pPr>
          </a:lstStyle>
          <a:p>
            <a:fld id="{5D04F27C-B5AE-5C46-8865-125C4EA7EC9E}" type="datetimeFigureOut">
              <a:rPr lang="en-US" smtClean="0"/>
              <a:pPr/>
              <a:t>02-Jul-17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78679"/>
            <a:ext cx="2895600" cy="2793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199" y="6578679"/>
            <a:ext cx="2319007" cy="2793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rial"/>
              </a:defRPr>
            </a:lvl1pPr>
          </a:lstStyle>
          <a:p>
            <a:fld id="{C1289F96-14F8-084C-8B90-A173B73188A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7" name="BMS TAB DOWN - With Bleed.jpg"/>
          <p:cNvPicPr/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8065169" y="0"/>
            <a:ext cx="807038" cy="1438425"/>
          </a:xfrm>
          <a:prstGeom prst="rect">
            <a:avLst/>
          </a:prstGeom>
          <a:ln w="3175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79009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79" r:id="rId7"/>
  </p:sldLayoutIdLst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urple bar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6545114"/>
            <a:ext cx="9144001" cy="331428"/>
          </a:xfrm>
          <a:prstGeom prst="rect">
            <a:avLst/>
          </a:prstGeom>
          <a:ln w="3175">
            <a:miter lim="400000"/>
          </a:ln>
        </p:spPr>
      </p:pic>
      <p:pic>
        <p:nvPicPr>
          <p:cNvPr id="9" name="BMS logo FULL COLOUR BLOCK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531560" y="1487714"/>
            <a:ext cx="2080881" cy="3320144"/>
          </a:xfrm>
          <a:prstGeom prst="rect">
            <a:avLst/>
          </a:prstGeom>
          <a:ln w="3175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32787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urple bar.jpg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0" y="6545114"/>
            <a:ext cx="9144001" cy="331428"/>
          </a:xfrm>
          <a:prstGeom prst="rect">
            <a:avLst/>
          </a:prstGeom>
          <a:ln w="3175">
            <a:miter lim="400000"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1500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9" y="1600200"/>
            <a:ext cx="8415007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78679"/>
            <a:ext cx="2133600" cy="2793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Arial"/>
              </a:defRPr>
            </a:lvl1pPr>
          </a:lstStyle>
          <a:p>
            <a:fld id="{5D04F27C-B5AE-5C46-8865-125C4EA7EC9E}" type="datetimeFigureOut">
              <a:rPr lang="en-US" smtClean="0"/>
              <a:pPr/>
              <a:t>02-Jul-17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78679"/>
            <a:ext cx="2895600" cy="2793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199" y="6578679"/>
            <a:ext cx="2319007" cy="2793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rial"/>
              </a:defRPr>
            </a:lvl1pPr>
          </a:lstStyle>
          <a:p>
            <a:fld id="{C1289F96-14F8-084C-8B90-A173B73188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642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</p:sldLayoutIdLst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13444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Crossway’s </a:t>
            </a:r>
            <a:r>
              <a:rPr lang="en-US" dirty="0" err="1"/>
              <a:t>childrens</a:t>
            </a:r>
            <a:r>
              <a:rPr lang="en-US" dirty="0"/>
              <a:t>’ team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560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9308528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Holiday Club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560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420693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ew of a city with a mountain in the background&#10;&#10;Description generated with very high confidence">
            <a:extLst>
              <a:ext uri="{FF2B5EF4-FFF2-40B4-BE49-F238E27FC236}">
                <a16:creationId xmlns:a16="http://schemas.microsoft.com/office/drawing/2014/main" xmlns="" id="{8D2C8CC3-67FF-4B7D-B079-D2B66C02A6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4244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738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indoor, floor, building, wall&#10;&#10;Description generated with very high confidence">
            <a:extLst>
              <a:ext uri="{FF2B5EF4-FFF2-40B4-BE49-F238E27FC236}">
                <a16:creationId xmlns:a16="http://schemas.microsoft.com/office/drawing/2014/main" xmlns="" id="{E652A898-47C8-4A32-88B4-5187BA807C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3462" y="274638"/>
            <a:ext cx="4388643" cy="5851525"/>
          </a:xfrm>
        </p:spPr>
      </p:pic>
    </p:spTree>
    <p:extLst>
      <p:ext uri="{BB962C8B-B14F-4D97-AF65-F5344CB8AC3E}">
        <p14:creationId xmlns:p14="http://schemas.microsoft.com/office/powerpoint/2010/main" val="25631608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8112" y="-269240"/>
            <a:ext cx="679060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135" y="3214048"/>
            <a:ext cx="6042025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65147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Khim</a:t>
            </a:r>
            <a:r>
              <a:rPr lang="en-US" dirty="0"/>
              <a:t> </a:t>
            </a:r>
            <a:r>
              <a:rPr lang="en-US" dirty="0" err="1"/>
              <a:t>Kandel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00" y="1600200"/>
            <a:ext cx="6034617" cy="45259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0" r="-30420"/>
          <a:stretch/>
        </p:blipFill>
        <p:spPr>
          <a:xfrm>
            <a:off x="71120" y="1600200"/>
            <a:ext cx="3908214" cy="29311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5120" y="4683760"/>
            <a:ext cx="19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S. Korea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89760" y="5852160"/>
            <a:ext cx="792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USA</a:t>
            </a:r>
          </a:p>
        </p:txBody>
      </p:sp>
    </p:spTree>
    <p:extLst>
      <p:ext uri="{BB962C8B-B14F-4D97-AF65-F5344CB8AC3E}">
        <p14:creationId xmlns:p14="http://schemas.microsoft.com/office/powerpoint/2010/main" val="41725086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7800"/>
            <a:ext cx="6034617" cy="45259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760" y="2806700"/>
            <a:ext cx="4968240" cy="37261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06160" y="274638"/>
            <a:ext cx="1544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Classroom Libraries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68400" y="5892800"/>
            <a:ext cx="2783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Student Scholarships</a:t>
            </a:r>
          </a:p>
        </p:txBody>
      </p:sp>
    </p:spTree>
    <p:extLst>
      <p:ext uri="{BB962C8B-B14F-4D97-AF65-F5344CB8AC3E}">
        <p14:creationId xmlns:p14="http://schemas.microsoft.com/office/powerpoint/2010/main" val="22509045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Dr</a:t>
            </a:r>
            <a:r>
              <a:rPr lang="en-US" dirty="0"/>
              <a:t> </a:t>
            </a:r>
            <a:r>
              <a:rPr lang="en-US" dirty="0" err="1"/>
              <a:t>Tirtha</a:t>
            </a:r>
            <a:r>
              <a:rPr lang="en-US" dirty="0"/>
              <a:t> </a:t>
            </a:r>
            <a:r>
              <a:rPr lang="en-US" dirty="0" err="1"/>
              <a:t>Thapa</a:t>
            </a:r>
            <a:endParaRPr lang="en-US" dirty="0"/>
          </a:p>
        </p:txBody>
      </p:sp>
      <p:pic>
        <p:nvPicPr>
          <p:cNvPr id="6" name="Content Placeholder 5" descr="A group of people posing for the camera&#10;&#10;Description generated with very high confidence">
            <a:extLst>
              <a:ext uri="{FF2B5EF4-FFF2-40B4-BE49-F238E27FC236}">
                <a16:creationId xmlns:a16="http://schemas.microsoft.com/office/drawing/2014/main" xmlns="" id="{6D190522-6570-4208-A192-79962EF755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5444" y="1253614"/>
            <a:ext cx="6496733" cy="4872550"/>
          </a:xfrm>
        </p:spPr>
      </p:pic>
    </p:spTree>
    <p:extLst>
      <p:ext uri="{BB962C8B-B14F-4D97-AF65-F5344CB8AC3E}">
        <p14:creationId xmlns:p14="http://schemas.microsoft.com/office/powerpoint/2010/main" val="38171121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New KISC Site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397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26327437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Amit</a:t>
            </a:r>
            <a:r>
              <a:rPr lang="en-US" dirty="0"/>
              <a:t> </a:t>
            </a:r>
            <a:r>
              <a:rPr lang="en-US" dirty="0" err="1"/>
              <a:t>Bhandari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396" y="1600200"/>
            <a:ext cx="678894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66083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PAHS GP Faculty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91" y="16002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val="6555742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Nirjala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27" y="1600200"/>
            <a:ext cx="8061084" cy="4525963"/>
          </a:xfrm>
        </p:spPr>
      </p:pic>
    </p:spTree>
    <p:extLst>
      <p:ext uri="{BB962C8B-B14F-4D97-AF65-F5344CB8AC3E}">
        <p14:creationId xmlns:p14="http://schemas.microsoft.com/office/powerpoint/2010/main" val="2137572509"/>
      </p:ext>
    </p:extLst>
  </p:cSld>
  <p:clrMapOvr>
    <a:masterClrMapping/>
  </p:clrMapOvr>
</p:sld>
</file>

<file path=ppt/theme/theme1.xml><?xml version="1.0" encoding="utf-8"?>
<a:theme xmlns:a="http://schemas.openxmlformats.org/drawingml/2006/main" name="1_BMS standard PowerPoint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BMS standard PowerPoint templat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683064"/>
      </a:accent1>
      <a:accent2>
        <a:srgbClr val="D21565"/>
      </a:accent2>
      <a:accent3>
        <a:srgbClr val="472146"/>
      </a:accent3>
      <a:accent4>
        <a:srgbClr val="8064A2"/>
      </a:accent4>
      <a:accent5>
        <a:srgbClr val="A13266"/>
      </a:accent5>
      <a:accent6>
        <a:srgbClr val="7B009A"/>
      </a:accent6>
      <a:hlink>
        <a:srgbClr val="683264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Not brande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BMS standard PowerPoint template</Template>
  <TotalTime>74</TotalTime>
  <Words>28</Words>
  <Application>Microsoft Office PowerPoint</Application>
  <PresentationFormat>On-screen Show (4:3)</PresentationFormat>
  <Paragraphs>12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1_BMS standard PowerPoint template</vt:lpstr>
      <vt:lpstr>BMS standard PowerPoint template</vt:lpstr>
      <vt:lpstr>Not branded</vt:lpstr>
      <vt:lpstr>PowerPoint Presentation</vt:lpstr>
      <vt:lpstr>PowerPoint Presentation</vt:lpstr>
      <vt:lpstr>Khim Kandel</vt:lpstr>
      <vt:lpstr>PowerPoint Presentation</vt:lpstr>
      <vt:lpstr>Dr Tirtha Thapa</vt:lpstr>
      <vt:lpstr>New KISC Site</vt:lpstr>
      <vt:lpstr>Amit Bhandari</vt:lpstr>
      <vt:lpstr>PAHS GP Faculty</vt:lpstr>
      <vt:lpstr>Nirjala</vt:lpstr>
      <vt:lpstr>Crossway’s childrens’ team</vt:lpstr>
      <vt:lpstr>Holiday Club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ANGUS</dc:creator>
  <cp:lastModifiedBy>Graham</cp:lastModifiedBy>
  <cp:revision>16</cp:revision>
  <dcterms:created xsi:type="dcterms:W3CDTF">2016-05-13T08:58:24Z</dcterms:created>
  <dcterms:modified xsi:type="dcterms:W3CDTF">2017-07-02T19:56:11Z</dcterms:modified>
</cp:coreProperties>
</file>