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E9907-53C4-4BDC-B1E6-65467DB107EB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A484-E5F1-42C6-9A46-6C1647BD5B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6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9E71F-DCB6-4D31-B3B8-1867E4E6454C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9FD4-C14A-4163-9132-3E4CC9B276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87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011FF-6588-47ED-9423-1CE92968D8AC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FBE6F-2DF8-4B20-8F24-F115F77763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9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0D49D-446D-49A0-B7E0-18D9A030F5DF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3E9E-4E7F-41CA-ABEC-43FF77DFA3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6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7B04F-6F94-4921-8219-0E4EC2039AE9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4150B-6AF0-4531-AA19-0A9CEFCDD1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7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D494A-57F7-43C9-8661-36FBC11292A8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093F0-D705-4FB2-9E50-42F5A60A64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0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E14DD-68AF-4D4D-9CB0-7D10517A957D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FDCA1-0D68-44A0-81F6-C21A07D080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19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FEEC4-3A1E-44A9-BE60-BAA571E27928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727B3-BC85-49DF-A3A2-AE0589D929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4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0F823-267A-4E89-9C9A-F8ED9348D4D3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D0B6B-6F1A-46E6-8159-209DDF8971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3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DC85E-57B7-4C5C-B647-48DE2024EBE6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527F-4EAC-486E-A536-4FB5F952DC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48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2408E-96DE-45E8-8F37-D3F01F734E3A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F5672-BDCD-44DE-80F1-3014379000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0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A41398-6E35-4426-BB6A-F76A5E3FE837}" type="datetimeFigureOut">
              <a:rPr lang="en-GB"/>
              <a:pPr>
                <a:defRPr/>
              </a:pPr>
              <a:t>09/07/2017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6025F3-B331-42CF-924C-FBF20ED3CD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2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7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9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13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17</cp:revision>
  <dcterms:created xsi:type="dcterms:W3CDTF">2017-04-22T14:03:33Z</dcterms:created>
  <dcterms:modified xsi:type="dcterms:W3CDTF">2017-07-09T19:34:42Z</dcterms:modified>
</cp:coreProperties>
</file>