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0" r:id="rId3"/>
    <p:sldId id="282" r:id="rId4"/>
    <p:sldId id="281" r:id="rId5"/>
    <p:sldId id="283" r:id="rId6"/>
    <p:sldId id="260" r:id="rId7"/>
    <p:sldId id="273" r:id="rId8"/>
    <p:sldId id="284" r:id="rId9"/>
    <p:sldId id="275" r:id="rId10"/>
    <p:sldId id="278" r:id="rId11"/>
    <p:sldId id="285" r:id="rId12"/>
    <p:sldId id="277" r:id="rId13"/>
    <p:sldId id="279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971FB6-A627-4520-84B8-E936A9C9F864}" type="datetimeFigureOut">
              <a:rPr lang="en-GB"/>
              <a:pPr>
                <a:defRPr/>
              </a:pPr>
              <a:t>15/07/2017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A0E99A9-2035-4C5D-8771-554EC16B65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485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535CA1B-E16E-40F6-AA1C-2A2A92309768}" type="datetimeFigureOut">
              <a:rPr lang="en-GB"/>
              <a:pPr>
                <a:defRPr/>
              </a:pPr>
              <a:t>15/07/2017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6B40A29-7DC3-4044-8F76-8AF19D4748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28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We do this Together in four main ways…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6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Pioneering and planting – whether that is a mother daughter church plant or a pioneer start up or an Association initiative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6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Equipping local churches – training, advice, support, prayer, practical help (e.g. Cotswold Cluster)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6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Investing in Godly leaders – discerning, training, mentoring, envisioning, accountability, encouraging younger/ women / BME leaders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6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Enabling a voice in the public square – through practical action, social media, political lobbying, articles and Biblical reflection resources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60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DE7FCA0-DFD6-49FE-9DBF-4A9C883D98A0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173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2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A667238-BABC-4ABF-B4AE-1FB3450C15B2}" type="datetimeFigureOut">
              <a:rPr lang="en-US"/>
              <a:pPr>
                <a:defRPr/>
              </a:pPr>
              <a:t>15-Jul-17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304414-4643-4173-8C7E-F36F616F1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20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AADF9F0-9654-4BEB-9DA0-D4177B813CEA}" type="datetimeFigureOut">
              <a:rPr lang="en-US"/>
              <a:pPr>
                <a:defRPr/>
              </a:pPr>
              <a:t>15-Jul-17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F30CBB7-B58D-4737-8044-344DD09DD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4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T logo 1-Colour-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6102350"/>
            <a:ext cx="20145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18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1B8C8EF-D778-4F8E-AC71-47BF7F0DAC09}" type="datetimeFigureOut">
              <a:rPr lang="en-US"/>
              <a:pPr>
                <a:defRPr/>
              </a:pPr>
              <a:t>15-Jul-17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69B2D5E-B0CF-43C6-81D7-1765E998F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25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8EB0223-5077-4310-99C1-1FA26498F0F2}" type="datetimeFigureOut">
              <a:rPr lang="en-US"/>
              <a:pPr>
                <a:defRPr/>
              </a:pPr>
              <a:t>15-Jul-17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AD2FCD7-AC63-41DD-B737-D446B29AA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1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26867B6-24D8-4D33-AD19-473E27B48F04}" type="datetimeFigureOut">
              <a:rPr lang="en-US"/>
              <a:pPr>
                <a:defRPr/>
              </a:pPr>
              <a:t>15-Jul-17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D0A8903-92D9-4614-B21C-048AD7378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07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5B6AA81-8762-4404-9DCC-F7A0E1F6E7F6}" type="datetimeFigureOut">
              <a:rPr lang="en-US"/>
              <a:pPr>
                <a:defRPr/>
              </a:pPr>
              <a:t>15-Jul-17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D63D44D-7123-4CB5-B586-18AD11679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06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B8A6E77-D461-437F-8F0C-EA438B109039}" type="datetimeFigureOut">
              <a:rPr lang="en-US"/>
              <a:pPr>
                <a:defRPr/>
              </a:pPr>
              <a:t>15-Jul-17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30786A0-C447-4925-986D-C73D025CC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78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9C51144-A9D1-4B27-9A34-48FF1B3E252F}" type="datetimeFigureOut">
              <a:rPr lang="en-US"/>
              <a:pPr>
                <a:defRPr/>
              </a:pPr>
              <a:t>15-Jul-17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A5E4130-D09E-4FDD-A544-5F9A9D7BC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5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33D1DA9-1B76-4BB0-A2AC-75F0FC73F182}" type="datetimeFigureOut">
              <a:rPr lang="en-US"/>
              <a:pPr>
                <a:defRPr/>
              </a:pPr>
              <a:t>15-Jul-17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FD51C11-74C1-48A7-BE00-A539D82BF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11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ogetherSwirl_Upp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479"/>
          <a:stretch>
            <a:fillRect/>
          </a:stretch>
        </p:blipFill>
        <p:spPr bwMode="auto">
          <a:xfrm>
            <a:off x="0" y="0"/>
            <a:ext cx="91551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TogetherSwirl_Low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9738"/>
            <a:ext cx="91884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86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96</Words>
  <Application>Microsoft Office PowerPoint</Application>
  <PresentationFormat>On-screen Show (4:3)</PresentationFormat>
  <Paragraphs>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MS PGothic</vt:lpstr>
      <vt:lpstr>Arial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Baptist union of Great Britain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Parker</dc:creator>
  <cp:lastModifiedBy>Graham</cp:lastModifiedBy>
  <cp:revision>39</cp:revision>
  <dcterms:created xsi:type="dcterms:W3CDTF">2013-09-11T13:49:36Z</dcterms:created>
  <dcterms:modified xsi:type="dcterms:W3CDTF">2017-07-15T11:32:23Z</dcterms:modified>
</cp:coreProperties>
</file>