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9" r:id="rId5"/>
    <p:sldId id="260" r:id="rId6"/>
    <p:sldId id="263" r:id="rId7"/>
    <p:sldId id="258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7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6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303D-45FB-6F4B-B440-1C157DE573F5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A9A7-9119-9C4E-9C73-A116C4371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16-Jul-17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9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20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13: 1-17</dc:title>
  <dc:creator>Owen James</dc:creator>
  <cp:lastModifiedBy>Graham</cp:lastModifiedBy>
  <cp:revision>12</cp:revision>
  <dcterms:created xsi:type="dcterms:W3CDTF">2017-07-13T20:10:00Z</dcterms:created>
  <dcterms:modified xsi:type="dcterms:W3CDTF">2017-07-16T14:25:28Z</dcterms:modified>
</cp:coreProperties>
</file>