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12203D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30/07/2017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1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6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9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5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91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869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3278CBAC-2EE0-423E-8F23-B9C0B21D7060}" vid="{98359ABC-2DFC-4F25-AB3C-BA195529FC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2017-07-29T18:30:30Z</dcterms:created>
  <dcterms:modified xsi:type="dcterms:W3CDTF">2017-07-30T14:37:24Z</dcterms:modified>
</cp:coreProperties>
</file>