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3" r:id="rId6"/>
    <p:sldId id="264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8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CCFA-BCD9-41E2-9533-248D6D373F4A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3E667-AA71-4EAB-A5BA-C5BB8531C2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34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668F1-E515-42A1-8494-09DC6073B5D4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DAC8-98F3-4253-95F2-0F97A121E7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2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C2DD-C23E-4D5D-AE02-E795690AB9D8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43F6B-3DD9-4C6B-90C2-9F336115CD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8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806C-4097-4DCF-95E4-F70507B7048F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3EAB-94B0-4152-9513-7C70872AF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243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0A778-E1A0-43DD-9FAC-0C1D9AB87D45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6ABC6-DF08-4E25-84EC-DBD38DFAF3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2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39047-F915-4775-964F-26886ED2FC66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F02E-7B53-4C6C-8468-D7DE3C6AC8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0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F5D65-8A74-46D6-A3B7-AA261D3CF82F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B31AD-AD24-4152-8633-293AEDF90A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0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D3EC-6103-4CBD-87D2-738EC26C3183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902C0-7762-4090-9F61-113A593F57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FD90B-D1BE-4689-9318-72B298BF40A4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5849B-8BE5-4D2A-BB5A-6329048BC9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1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FD0C2-0B14-40B3-9B5C-AFE047CD2943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29E7A-D8E7-4BB3-A108-EBBAC4DBE9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09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54922-CDA3-4533-B740-BBC533941ABC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D2D5C-7753-4826-9EE8-81B4A26740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01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E9CD83-A2A7-4A0A-A418-89327B520B1A}" type="datetimeFigureOut">
              <a:rPr lang="en-GB"/>
              <a:pPr>
                <a:defRPr/>
              </a:pPr>
              <a:t>30/07/2017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512339-437E-40C2-8095-DC676E38CA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08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4 by 3 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 by 3 default theme" id="{09710EA4-3293-4286-84ED-B03FEEB1060B}" vid="{831E8217-2D30-48F3-ADAC-2B78396D8C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181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Arial</vt:lpstr>
      <vt:lpstr>Calibri Light</vt:lpstr>
      <vt:lpstr>4 by 3 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Grafton</dc:creator>
  <cp:lastModifiedBy>Graham</cp:lastModifiedBy>
  <cp:revision>21</cp:revision>
  <dcterms:created xsi:type="dcterms:W3CDTF">2017-04-22T14:03:33Z</dcterms:created>
  <dcterms:modified xsi:type="dcterms:W3CDTF">2017-07-30T19:24:26Z</dcterms:modified>
</cp:coreProperties>
</file>