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3" r:id="rId3"/>
    <p:sldId id="274" r:id="rId4"/>
    <p:sldId id="275" r:id="rId5"/>
    <p:sldId id="270" r:id="rId6"/>
    <p:sldId id="271" r:id="rId7"/>
    <p:sldId id="272" r:id="rId8"/>
    <p:sldId id="27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98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7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2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34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51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64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45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118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93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53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C80AA-49A8-4FD1-A203-319E43F7AFE7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1713F-427D-41EB-979B-0608945269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0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6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54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01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3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" y="0"/>
            <a:ext cx="9127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20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90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" y="0"/>
            <a:ext cx="9127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0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7170" y="5072333"/>
            <a:ext cx="337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Rejoice!</a:t>
            </a:r>
            <a:endParaRPr lang="en-GB" sz="72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1896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" id="{3278CBAC-2EE0-423E-8F23-B9C0B21D7060}" vid="{98359ABC-2DFC-4F25-AB3C-BA195529FC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94</TotalTime>
  <Words>2</Words>
  <Application>Microsoft Office PowerPoint</Application>
  <PresentationFormat>On-screen Show (4:3)</PresentationFormat>
  <Paragraphs>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Baskerville Old Face</vt:lpstr>
      <vt:lpstr>Calibri</vt:lpstr>
      <vt:lpstr>Calibri Light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Grafton</dc:creator>
  <cp:lastModifiedBy>Graham</cp:lastModifiedBy>
  <cp:revision>11</cp:revision>
  <dcterms:created xsi:type="dcterms:W3CDTF">2017-08-05T11:14:38Z</dcterms:created>
  <dcterms:modified xsi:type="dcterms:W3CDTF">2017-08-13T14:26:33Z</dcterms:modified>
</cp:coreProperties>
</file>