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20/08/2017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33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467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81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214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931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01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726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847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290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351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862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919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9353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" id="{3278CBAC-2EE0-423E-8F23-B9C0B21D7060}" vid="{98359ABC-2DFC-4F25-AB3C-BA195529FC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53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9</cp:revision>
  <dcterms:created xsi:type="dcterms:W3CDTF">2017-08-05T11:14:38Z</dcterms:created>
  <dcterms:modified xsi:type="dcterms:W3CDTF">2017-08-20T14:15:06Z</dcterms:modified>
</cp:coreProperties>
</file>