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AA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810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98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08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7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22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346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51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64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45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118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93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53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C80AA-49A8-4FD1-A203-319E43F7AFE7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20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103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74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469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869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370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268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999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199464"/>
      </p:ext>
    </p:extLst>
  </p:cSld>
  <p:clrMapOvr>
    <a:masterClrMapping/>
  </p:clrMapOvr>
</p:sld>
</file>

<file path=ppt/theme/theme1.xml><?xml version="1.0" encoding="utf-8"?>
<a:theme xmlns:a="http://schemas.openxmlformats.org/drawingml/2006/main" name="Roger default arial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0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Roger default arial" id="{7D2429D7-8ECF-43DB-8FAF-CBFBB94FCFF7}" vid="{79754556-F16E-4891-A079-7D15898B9C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211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Roger default arial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9</cp:revision>
  <dcterms:created xsi:type="dcterms:W3CDTF">2017-08-31T12:56:36Z</dcterms:created>
  <dcterms:modified xsi:type="dcterms:W3CDTF">2017-09-02T14:03:23Z</dcterms:modified>
</cp:coreProperties>
</file>