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AA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1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10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74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46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86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37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26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999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199464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211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9</cp:revision>
  <dcterms:created xsi:type="dcterms:W3CDTF">2017-08-31T12:56:36Z</dcterms:created>
  <dcterms:modified xsi:type="dcterms:W3CDTF">2017-09-02T14:03:23Z</dcterms:modified>
</cp:coreProperties>
</file>